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76" r:id="rId5"/>
    <p:sldId id="262" r:id="rId6"/>
    <p:sldId id="289" r:id="rId7"/>
    <p:sldId id="294" r:id="rId8"/>
    <p:sldId id="291" r:id="rId9"/>
    <p:sldId id="292" r:id="rId10"/>
    <p:sldId id="293" r:id="rId11"/>
    <p:sldId id="287" r:id="rId12"/>
    <p:sldId id="288" r:id="rId13"/>
    <p:sldId id="279" r:id="rId14"/>
    <p:sldId id="295" r:id="rId15"/>
    <p:sldId id="296" r:id="rId16"/>
    <p:sldId id="298" r:id="rId17"/>
    <p:sldId id="300" r:id="rId18"/>
    <p:sldId id="299" r:id="rId19"/>
    <p:sldId id="301" r:id="rId20"/>
    <p:sldId id="29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514EC7-6856-42C5-A633-72F5F24EB124}">
          <p14:sldIdLst>
            <p14:sldId id="276"/>
          </p14:sldIdLst>
        </p14:section>
        <p14:section name="Intro" id="{4A7C346F-321C-4271-888B-329CCF75F18B}">
          <p14:sldIdLst>
            <p14:sldId id="262"/>
          </p14:sldIdLst>
        </p14:section>
        <p14:section name="Data &amp; methods" id="{1812E575-FF03-4AC8-8125-5C5F4DCB444D}">
          <p14:sldIdLst>
            <p14:sldId id="289"/>
            <p14:sldId id="294"/>
            <p14:sldId id="291"/>
          </p14:sldIdLst>
        </p14:section>
        <p14:section name="Results" id="{E8CCB24E-E849-4B92-AAED-3F4B7D569C30}">
          <p14:sldIdLst>
            <p14:sldId id="292"/>
            <p14:sldId id="293"/>
            <p14:sldId id="287"/>
          </p14:sldIdLst>
        </p14:section>
        <p14:section name="Conclusions" id="{AA4BCEB9-A6D1-4211-9571-1DD0A5E64966}">
          <p14:sldIdLst>
            <p14:sldId id="288"/>
            <p14:sldId id="279"/>
          </p14:sldIdLst>
        </p14:section>
        <p14:section name="Extra" id="{25866F73-C85B-4D23-8851-40946434982D}">
          <p14:sldIdLst>
            <p14:sldId id="295"/>
            <p14:sldId id="296"/>
            <p14:sldId id="298"/>
            <p14:sldId id="300"/>
            <p14:sldId id="299"/>
            <p14:sldId id="301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728"/>
    <a:srgbClr val="1C7CCA"/>
    <a:srgbClr val="022756"/>
    <a:srgbClr val="5560A4"/>
    <a:srgbClr val="022757"/>
    <a:srgbClr val="404040"/>
    <a:srgbClr val="898989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183" autoAdjust="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ADO RODRIGUEZ Jesus (JRC-ISPRA)" userId="02a91a76-4d39-4209-9d1b-4fa11cd36449" providerId="ADAL" clId="{21F3795C-461B-45F0-AFE8-9FBB4E536061}"/>
    <pc:docChg chg="undo redo custSel addSld delSld modSld sldOrd modMainMaster">
      <pc:chgData name="CASADO RODRIGUEZ Jesus (JRC-ISPRA)" userId="02a91a76-4d39-4209-9d1b-4fa11cd36449" providerId="ADAL" clId="{21F3795C-461B-45F0-AFE8-9FBB4E536061}" dt="2025-04-10T10:13:56.742" v="10627" actId="20577"/>
      <pc:docMkLst>
        <pc:docMk/>
      </pc:docMkLst>
      <pc:sldChg chg="addSp delSp modSp">
        <pc:chgData name="CASADO RODRIGUEZ Jesus (JRC-ISPRA)" userId="02a91a76-4d39-4209-9d1b-4fa11cd36449" providerId="ADAL" clId="{21F3795C-461B-45F0-AFE8-9FBB4E536061}" dt="2025-04-09T06:33:50.928" v="5743" actId="20577"/>
        <pc:sldMkLst>
          <pc:docMk/>
          <pc:sldMk cId="2116875861" sldId="262"/>
        </pc:sldMkLst>
        <pc:spChg chg="del">
          <ac:chgData name="CASADO RODRIGUEZ Jesus (JRC-ISPRA)" userId="02a91a76-4d39-4209-9d1b-4fa11cd36449" providerId="ADAL" clId="{21F3795C-461B-45F0-AFE8-9FBB4E536061}" dt="2025-04-08T14:10:02.928" v="3463" actId="478"/>
          <ac:spMkLst>
            <pc:docMk/>
            <pc:sldMk cId="2116875861" sldId="262"/>
            <ac:spMk id="3" creationId="{E6B5F1E9-1C90-363A-D084-EDB8E49BD43E}"/>
          </ac:spMkLst>
        </pc:spChg>
        <pc:spChg chg="add mod">
          <ac:chgData name="CASADO RODRIGUEZ Jesus (JRC-ISPRA)" userId="02a91a76-4d39-4209-9d1b-4fa11cd36449" providerId="ADAL" clId="{21F3795C-461B-45F0-AFE8-9FBB4E536061}" dt="2025-04-08T16:05:23.834" v="4825" actId="1036"/>
          <ac:spMkLst>
            <pc:docMk/>
            <pc:sldMk cId="2116875861" sldId="262"/>
            <ac:spMk id="7" creationId="{732C2A1E-020D-41B7-83C5-A36A7B843885}"/>
          </ac:spMkLst>
        </pc:spChg>
        <pc:spChg chg="add mod">
          <ac:chgData name="CASADO RODRIGUEZ Jesus (JRC-ISPRA)" userId="02a91a76-4d39-4209-9d1b-4fa11cd36449" providerId="ADAL" clId="{21F3795C-461B-45F0-AFE8-9FBB4E536061}" dt="2025-04-08T16:05:23.834" v="4825" actId="1036"/>
          <ac:spMkLst>
            <pc:docMk/>
            <pc:sldMk cId="2116875861" sldId="262"/>
            <ac:spMk id="8" creationId="{DC8F2816-8785-4291-A201-2F00A81A4DA4}"/>
          </ac:spMkLst>
        </pc:spChg>
        <pc:spChg chg="add mod">
          <ac:chgData name="CASADO RODRIGUEZ Jesus (JRC-ISPRA)" userId="02a91a76-4d39-4209-9d1b-4fa11cd36449" providerId="ADAL" clId="{21F3795C-461B-45F0-AFE8-9FBB4E536061}" dt="2025-04-08T16:05:23.834" v="4825" actId="1036"/>
          <ac:spMkLst>
            <pc:docMk/>
            <pc:sldMk cId="2116875861" sldId="262"/>
            <ac:spMk id="9" creationId="{177CA767-2237-4F15-9018-0AF8EF3BDBCC}"/>
          </ac:spMkLst>
        </pc:spChg>
        <pc:spChg chg="add mod">
          <ac:chgData name="CASADO RODRIGUEZ Jesus (JRC-ISPRA)" userId="02a91a76-4d39-4209-9d1b-4fa11cd36449" providerId="ADAL" clId="{21F3795C-461B-45F0-AFE8-9FBB4E536061}" dt="2025-04-08T16:05:23.834" v="4825" actId="1036"/>
          <ac:spMkLst>
            <pc:docMk/>
            <pc:sldMk cId="2116875861" sldId="262"/>
            <ac:spMk id="10" creationId="{8A3B5FAA-C721-4920-9126-AF58535A5A02}"/>
          </ac:spMkLst>
        </pc:spChg>
        <pc:spChg chg="add mod">
          <ac:chgData name="CASADO RODRIGUEZ Jesus (JRC-ISPRA)" userId="02a91a76-4d39-4209-9d1b-4fa11cd36449" providerId="ADAL" clId="{21F3795C-461B-45F0-AFE8-9FBB4E536061}" dt="2025-04-08T16:05:14.061" v="4817" actId="1076"/>
          <ac:spMkLst>
            <pc:docMk/>
            <pc:sldMk cId="2116875861" sldId="262"/>
            <ac:spMk id="11" creationId="{B5804122-FDE6-4AAC-8CAF-638520B86CBB}"/>
          </ac:spMkLst>
        </pc:spChg>
        <pc:spChg chg="add mod">
          <ac:chgData name="CASADO RODRIGUEZ Jesus (JRC-ISPRA)" userId="02a91a76-4d39-4209-9d1b-4fa11cd36449" providerId="ADAL" clId="{21F3795C-461B-45F0-AFE8-9FBB4E536061}" dt="2025-04-09T06:33:50.928" v="5743" actId="20577"/>
          <ac:spMkLst>
            <pc:docMk/>
            <pc:sldMk cId="2116875861" sldId="262"/>
            <ac:spMk id="12" creationId="{54304DB8-078E-49E1-8088-1907939A67D7}"/>
          </ac:spMkLst>
        </pc:spChg>
        <pc:grpChg chg="add mod">
          <ac:chgData name="CASADO RODRIGUEZ Jesus (JRC-ISPRA)" userId="02a91a76-4d39-4209-9d1b-4fa11cd36449" providerId="ADAL" clId="{21F3795C-461B-45F0-AFE8-9FBB4E536061}" dt="2025-04-08T16:16:32.621" v="5310" actId="1037"/>
          <ac:grpSpMkLst>
            <pc:docMk/>
            <pc:sldMk cId="2116875861" sldId="262"/>
            <ac:grpSpMk id="14" creationId="{EE758648-1009-4980-A4EE-5A8ED23411CE}"/>
          </ac:grpSpMkLst>
        </pc:grpChg>
        <pc:picChg chg="add mod ord">
          <ac:chgData name="CASADO RODRIGUEZ Jesus (JRC-ISPRA)" userId="02a91a76-4d39-4209-9d1b-4fa11cd36449" providerId="ADAL" clId="{21F3795C-461B-45F0-AFE8-9FBB4E536061}" dt="2025-04-08T16:14:24.193" v="5241" actId="164"/>
          <ac:picMkLst>
            <pc:docMk/>
            <pc:sldMk cId="2116875861" sldId="262"/>
            <ac:picMk id="13" creationId="{2635A7A7-A1A3-4FAE-A4F0-A1AD9998CC81}"/>
          </ac:picMkLst>
        </pc:picChg>
      </pc:sldChg>
      <pc:sldChg chg="addSp delSp modSp">
        <pc:chgData name="CASADO RODRIGUEZ Jesus (JRC-ISPRA)" userId="02a91a76-4d39-4209-9d1b-4fa11cd36449" providerId="ADAL" clId="{21F3795C-461B-45F0-AFE8-9FBB4E536061}" dt="2025-04-09T13:31:54.501" v="8631" actId="1036"/>
        <pc:sldMkLst>
          <pc:docMk/>
          <pc:sldMk cId="462222963" sldId="276"/>
        </pc:sldMkLst>
        <pc:spChg chg="add del mod">
          <ac:chgData name="CASADO RODRIGUEZ Jesus (JRC-ISPRA)" userId="02a91a76-4d39-4209-9d1b-4fa11cd36449" providerId="ADAL" clId="{21F3795C-461B-45F0-AFE8-9FBB4E536061}" dt="2025-04-08T06:18:13.938" v="103" actId="478"/>
          <ac:spMkLst>
            <pc:docMk/>
            <pc:sldMk cId="462222963" sldId="276"/>
            <ac:spMk id="3" creationId="{0ABD7A9B-27E9-7104-6104-972A0F278E4C}"/>
          </ac:spMkLst>
        </pc:spChg>
        <pc:spChg chg="add mod">
          <ac:chgData name="CASADO RODRIGUEZ Jesus (JRC-ISPRA)" userId="02a91a76-4d39-4209-9d1b-4fa11cd36449" providerId="ADAL" clId="{21F3795C-461B-45F0-AFE8-9FBB4E536061}" dt="2025-04-08T06:20:24.228" v="126" actId="113"/>
          <ac:spMkLst>
            <pc:docMk/>
            <pc:sldMk cId="462222963" sldId="276"/>
            <ac:spMk id="7" creationId="{7FBE7B16-9623-411E-95D4-4F3D6F64BFE7}"/>
          </ac:spMkLst>
        </pc:spChg>
        <pc:spChg chg="add del mod">
          <ac:chgData name="CASADO RODRIGUEZ Jesus (JRC-ISPRA)" userId="02a91a76-4d39-4209-9d1b-4fa11cd36449" providerId="ADAL" clId="{21F3795C-461B-45F0-AFE8-9FBB4E536061}" dt="2025-04-08T06:18:11.475" v="102" actId="478"/>
          <ac:spMkLst>
            <pc:docMk/>
            <pc:sldMk cId="462222963" sldId="276"/>
            <ac:spMk id="9" creationId="{E1CBA7C6-CA0C-4190-87E7-B6E41AF0775B}"/>
          </ac:spMkLst>
        </pc:spChg>
        <pc:spChg chg="add del mod">
          <ac:chgData name="CASADO RODRIGUEZ Jesus (JRC-ISPRA)" userId="02a91a76-4d39-4209-9d1b-4fa11cd36449" providerId="ADAL" clId="{21F3795C-461B-45F0-AFE8-9FBB4E536061}" dt="2025-04-08T06:18:46.288" v="109" actId="478"/>
          <ac:spMkLst>
            <pc:docMk/>
            <pc:sldMk cId="462222963" sldId="276"/>
            <ac:spMk id="11" creationId="{EAB6BB0F-108C-4231-ADD4-E8A26E6F281E}"/>
          </ac:spMkLst>
        </pc:spChg>
        <pc:grpChg chg="mod">
          <ac:chgData name="CASADO RODRIGUEZ Jesus (JRC-ISPRA)" userId="02a91a76-4d39-4209-9d1b-4fa11cd36449" providerId="ADAL" clId="{21F3795C-461B-45F0-AFE8-9FBB4E536061}" dt="2025-04-09T13:31:25.932" v="8625" actId="1076"/>
          <ac:grpSpMkLst>
            <pc:docMk/>
            <pc:sldMk cId="462222963" sldId="276"/>
            <ac:grpSpMk id="6" creationId="{00000000-0000-0000-0000-000000000000}"/>
          </ac:grpSpMkLst>
        </pc:grpChg>
        <pc:picChg chg="mod">
          <ac:chgData name="CASADO RODRIGUEZ Jesus (JRC-ISPRA)" userId="02a91a76-4d39-4209-9d1b-4fa11cd36449" providerId="ADAL" clId="{21F3795C-461B-45F0-AFE8-9FBB4E536061}" dt="2025-04-09T13:31:54.501" v="8631" actId="1036"/>
          <ac:picMkLst>
            <pc:docMk/>
            <pc:sldMk cId="462222963" sldId="276"/>
            <ac:picMk id="4" creationId="{00000000-0000-0000-0000-000000000000}"/>
          </ac:picMkLst>
        </pc:picChg>
        <pc:picChg chg="mod">
          <ac:chgData name="CASADO RODRIGUEZ Jesus (JRC-ISPRA)" userId="02a91a76-4d39-4209-9d1b-4fa11cd36449" providerId="ADAL" clId="{21F3795C-461B-45F0-AFE8-9FBB4E536061}" dt="2025-04-09T13:31:51.699" v="8628" actId="1076"/>
          <ac:picMkLst>
            <pc:docMk/>
            <pc:sldMk cId="462222963" sldId="276"/>
            <ac:picMk id="5" creationId="{00000000-0000-0000-0000-000000000000}"/>
          </ac:picMkLst>
        </pc:picChg>
      </pc:sldChg>
      <pc:sldChg chg="addSp delSp modSp ord">
        <pc:chgData name="CASADO RODRIGUEZ Jesus (JRC-ISPRA)" userId="02a91a76-4d39-4209-9d1b-4fa11cd36449" providerId="ADAL" clId="{21F3795C-461B-45F0-AFE8-9FBB4E536061}" dt="2025-04-09T13:32:19.650" v="8635" actId="20577"/>
        <pc:sldMkLst>
          <pc:docMk/>
          <pc:sldMk cId="3225974751" sldId="279"/>
        </pc:sldMkLst>
        <pc:spChg chg="mod">
          <ac:chgData name="CASADO RODRIGUEZ Jesus (JRC-ISPRA)" userId="02a91a76-4d39-4209-9d1b-4fa11cd36449" providerId="ADAL" clId="{21F3795C-461B-45F0-AFE8-9FBB4E536061}" dt="2025-04-08T06:47:31.186" v="358" actId="14100"/>
          <ac:spMkLst>
            <pc:docMk/>
            <pc:sldMk cId="3225974751" sldId="279"/>
            <ac:spMk id="2" creationId="{5C698CCF-FFBD-14A1-4CC8-C139A4407366}"/>
          </ac:spMkLst>
        </pc:spChg>
        <pc:spChg chg="mod">
          <ac:chgData name="CASADO RODRIGUEZ Jesus (JRC-ISPRA)" userId="02a91a76-4d39-4209-9d1b-4fa11cd36449" providerId="ADAL" clId="{21F3795C-461B-45F0-AFE8-9FBB4E536061}" dt="2025-04-09T13:32:19.650" v="8635" actId="20577"/>
          <ac:spMkLst>
            <pc:docMk/>
            <pc:sldMk cId="3225974751" sldId="279"/>
            <ac:spMk id="3" creationId="{79A82F92-4D0E-54A9-CF9D-3AE6B7337F6E}"/>
          </ac:spMkLst>
        </pc:spChg>
        <pc:grpChg chg="del">
          <ac:chgData name="CASADO RODRIGUEZ Jesus (JRC-ISPRA)" userId="02a91a76-4d39-4209-9d1b-4fa11cd36449" providerId="ADAL" clId="{21F3795C-461B-45F0-AFE8-9FBB4E536061}" dt="2025-04-09T13:32:00.310" v="8632" actId="478"/>
          <ac:grpSpMkLst>
            <pc:docMk/>
            <pc:sldMk cId="3225974751" sldId="279"/>
            <ac:grpSpMk id="5" creationId="{00000000-0000-0000-0000-000000000000}"/>
          </ac:grpSpMkLst>
        </pc:grpChg>
        <pc:grpChg chg="add mod">
          <ac:chgData name="CASADO RODRIGUEZ Jesus (JRC-ISPRA)" userId="02a91a76-4d39-4209-9d1b-4fa11cd36449" providerId="ADAL" clId="{21F3795C-461B-45F0-AFE8-9FBB4E536061}" dt="2025-04-09T13:32:06.438" v="8634" actId="1076"/>
          <ac:grpSpMkLst>
            <pc:docMk/>
            <pc:sldMk cId="3225974751" sldId="279"/>
            <ac:grpSpMk id="8" creationId="{47C4D182-6FAB-452C-BC42-78B1B6950DB3}"/>
          </ac:grpSpMkLst>
        </pc:grpChg>
      </pc:sldChg>
      <pc:sldChg chg="addSp delSp modSp modAnim">
        <pc:chgData name="CASADO RODRIGUEZ Jesus (JRC-ISPRA)" userId="02a91a76-4d39-4209-9d1b-4fa11cd36449" providerId="ADAL" clId="{21F3795C-461B-45F0-AFE8-9FBB4E536061}" dt="2025-04-10T07:23:02.497" v="8752" actId="20577"/>
        <pc:sldMkLst>
          <pc:docMk/>
          <pc:sldMk cId="3433665924" sldId="283"/>
        </pc:sldMkLst>
        <pc:spChg chg="mod">
          <ac:chgData name="CASADO RODRIGUEZ Jesus (JRC-ISPRA)" userId="02a91a76-4d39-4209-9d1b-4fa11cd36449" providerId="ADAL" clId="{21F3795C-461B-45F0-AFE8-9FBB4E536061}" dt="2025-04-09T06:35:57.685" v="5753" actId="1038"/>
          <ac:spMkLst>
            <pc:docMk/>
            <pc:sldMk cId="3433665924" sldId="283"/>
            <ac:spMk id="3" creationId="{FD11352C-C40B-4D98-C094-066E13F66417}"/>
          </ac:spMkLst>
        </pc:spChg>
        <pc:spChg chg="add mod">
          <ac:chgData name="CASADO RODRIGUEZ Jesus (JRC-ISPRA)" userId="02a91a76-4d39-4209-9d1b-4fa11cd36449" providerId="ADAL" clId="{21F3795C-461B-45F0-AFE8-9FBB4E536061}" dt="2025-04-10T07:23:02.497" v="8752" actId="20577"/>
          <ac:spMkLst>
            <pc:docMk/>
            <pc:sldMk cId="3433665924" sldId="283"/>
            <ac:spMk id="4" creationId="{37FEE73B-8D87-4D1B-BB06-DB2D45994699}"/>
          </ac:spMkLst>
        </pc:spChg>
        <pc:spChg chg="add del mod">
          <ac:chgData name="CASADO RODRIGUEZ Jesus (JRC-ISPRA)" userId="02a91a76-4d39-4209-9d1b-4fa11cd36449" providerId="ADAL" clId="{21F3795C-461B-45F0-AFE8-9FBB4E536061}" dt="2025-04-08T06:37:11.656" v="279" actId="478"/>
          <ac:spMkLst>
            <pc:docMk/>
            <pc:sldMk cId="3433665924" sldId="283"/>
            <ac:spMk id="6" creationId="{3C37FBC2-E653-4E12-95F5-5443303F978E}"/>
          </ac:spMkLst>
        </pc:spChg>
        <pc:spChg chg="mod">
          <ac:chgData name="CASADO RODRIGUEZ Jesus (JRC-ISPRA)" userId="02a91a76-4d39-4209-9d1b-4fa11cd36449" providerId="ADAL" clId="{21F3795C-461B-45F0-AFE8-9FBB4E536061}" dt="2025-04-08T06:39:07.297" v="328" actId="1035"/>
          <ac:spMkLst>
            <pc:docMk/>
            <pc:sldMk cId="3433665924" sldId="283"/>
            <ac:spMk id="7" creationId="{00000000-0000-0000-0000-000000000000}"/>
          </ac:spMkLst>
        </pc:spChg>
        <pc:spChg chg="del">
          <ac:chgData name="CASADO RODRIGUEZ Jesus (JRC-ISPRA)" userId="02a91a76-4d39-4209-9d1b-4fa11cd36449" providerId="ADAL" clId="{21F3795C-461B-45F0-AFE8-9FBB4E536061}" dt="2025-04-08T06:35:01.148" v="231" actId="478"/>
          <ac:spMkLst>
            <pc:docMk/>
            <pc:sldMk cId="3433665924" sldId="283"/>
            <ac:spMk id="8" creationId="{9CCF5E3F-C44C-BA87-46F8-2AB44ECBD12F}"/>
          </ac:spMkLst>
        </pc:spChg>
        <pc:spChg chg="del mod">
          <ac:chgData name="CASADO RODRIGUEZ Jesus (JRC-ISPRA)" userId="02a91a76-4d39-4209-9d1b-4fa11cd36449" providerId="ADAL" clId="{21F3795C-461B-45F0-AFE8-9FBB4E536061}" dt="2025-04-08T06:38:47.038" v="314" actId="478"/>
          <ac:spMkLst>
            <pc:docMk/>
            <pc:sldMk cId="3433665924" sldId="283"/>
            <ac:spMk id="9" creationId="{D0280814-472B-7FCB-0AE4-00A14089B924}"/>
          </ac:spMkLst>
        </pc:spChg>
        <pc:spChg chg="del mod">
          <ac:chgData name="CASADO RODRIGUEZ Jesus (JRC-ISPRA)" userId="02a91a76-4d39-4209-9d1b-4fa11cd36449" providerId="ADAL" clId="{21F3795C-461B-45F0-AFE8-9FBB4E536061}" dt="2025-04-08T06:38:45.157" v="313" actId="478"/>
          <ac:spMkLst>
            <pc:docMk/>
            <pc:sldMk cId="3433665924" sldId="283"/>
            <ac:spMk id="10" creationId="{5F10126F-541C-3D9D-2ECA-AE334C45FA25}"/>
          </ac:spMkLst>
        </pc:spChg>
        <pc:spChg chg="del mod">
          <ac:chgData name="CASADO RODRIGUEZ Jesus (JRC-ISPRA)" userId="02a91a76-4d39-4209-9d1b-4fa11cd36449" providerId="ADAL" clId="{21F3795C-461B-45F0-AFE8-9FBB4E536061}" dt="2025-04-08T06:38:43.502" v="312" actId="478"/>
          <ac:spMkLst>
            <pc:docMk/>
            <pc:sldMk cId="3433665924" sldId="283"/>
            <ac:spMk id="11" creationId="{3DA879EC-8BB7-7A29-99B3-FEAABC39C052}"/>
          </ac:spMkLst>
        </pc:spChg>
        <pc:spChg chg="del mod">
          <ac:chgData name="CASADO RODRIGUEZ Jesus (JRC-ISPRA)" userId="02a91a76-4d39-4209-9d1b-4fa11cd36449" providerId="ADAL" clId="{21F3795C-461B-45F0-AFE8-9FBB4E536061}" dt="2025-04-08T16:19:04.176" v="5469" actId="478"/>
          <ac:spMkLst>
            <pc:docMk/>
            <pc:sldMk cId="3433665924" sldId="283"/>
            <ac:spMk id="13" creationId="{5E8C7B43-7184-7091-5080-6F7794F037F5}"/>
          </ac:spMkLst>
        </pc:spChg>
        <pc:spChg chg="del mod">
          <ac:chgData name="CASADO RODRIGUEZ Jesus (JRC-ISPRA)" userId="02a91a76-4d39-4209-9d1b-4fa11cd36449" providerId="ADAL" clId="{21F3795C-461B-45F0-AFE8-9FBB4E536061}" dt="2025-04-08T16:21:22.150" v="5668" actId="478"/>
          <ac:spMkLst>
            <pc:docMk/>
            <pc:sldMk cId="3433665924" sldId="283"/>
            <ac:spMk id="14" creationId="{5E8C7B43-7184-7091-5080-6F7794F037F5}"/>
          </ac:spMkLst>
        </pc:spChg>
        <pc:spChg chg="del mod">
          <ac:chgData name="CASADO RODRIGUEZ Jesus (JRC-ISPRA)" userId="02a91a76-4d39-4209-9d1b-4fa11cd36449" providerId="ADAL" clId="{21F3795C-461B-45F0-AFE8-9FBB4E536061}" dt="2025-04-08T16:21:25.263" v="5670" actId="478"/>
          <ac:spMkLst>
            <pc:docMk/>
            <pc:sldMk cId="3433665924" sldId="283"/>
            <ac:spMk id="15" creationId="{5E8C7B43-7184-7091-5080-6F7794F037F5}"/>
          </ac:spMkLst>
        </pc:spChg>
        <pc:spChg chg="del mod">
          <ac:chgData name="CASADO RODRIGUEZ Jesus (JRC-ISPRA)" userId="02a91a76-4d39-4209-9d1b-4fa11cd36449" providerId="ADAL" clId="{21F3795C-461B-45F0-AFE8-9FBB4E536061}" dt="2025-04-08T16:21:26.766" v="5671"/>
          <ac:spMkLst>
            <pc:docMk/>
            <pc:sldMk cId="3433665924" sldId="283"/>
            <ac:spMk id="16" creationId="{5E8C7B43-7184-7091-5080-6F7794F037F5}"/>
          </ac:spMkLst>
        </pc:spChg>
        <pc:spChg chg="add del mod">
          <ac:chgData name="CASADO RODRIGUEZ Jesus (JRC-ISPRA)" userId="02a91a76-4d39-4209-9d1b-4fa11cd36449" providerId="ADAL" clId="{21F3795C-461B-45F0-AFE8-9FBB4E536061}" dt="2025-04-08T06:38:55.455" v="317" actId="478"/>
          <ac:spMkLst>
            <pc:docMk/>
            <pc:sldMk cId="3433665924" sldId="283"/>
            <ac:spMk id="17" creationId="{EC7F5E57-E9B7-4C8E-8985-55943B28F882}"/>
          </ac:spMkLst>
        </pc:spChg>
        <pc:spChg chg="add del mod">
          <ac:chgData name="CASADO RODRIGUEZ Jesus (JRC-ISPRA)" userId="02a91a76-4d39-4209-9d1b-4fa11cd36449" providerId="ADAL" clId="{21F3795C-461B-45F0-AFE8-9FBB4E536061}" dt="2025-04-08T06:38:53.721" v="316" actId="478"/>
          <ac:spMkLst>
            <pc:docMk/>
            <pc:sldMk cId="3433665924" sldId="283"/>
            <ac:spMk id="19" creationId="{5AC9A94A-AB4F-4B71-9844-B2793780FBC4}"/>
          </ac:spMkLst>
        </pc:spChg>
        <pc:spChg chg="add del mod">
          <ac:chgData name="CASADO RODRIGUEZ Jesus (JRC-ISPRA)" userId="02a91a76-4d39-4209-9d1b-4fa11cd36449" providerId="ADAL" clId="{21F3795C-461B-45F0-AFE8-9FBB4E536061}" dt="2025-04-08T06:38:51.970" v="315" actId="478"/>
          <ac:spMkLst>
            <pc:docMk/>
            <pc:sldMk cId="3433665924" sldId="283"/>
            <ac:spMk id="21" creationId="{CE473844-BC52-4D2A-96D2-C170D99D42BC}"/>
          </ac:spMkLst>
        </pc:spChg>
        <pc:spChg chg="add del mod">
          <ac:chgData name="CASADO RODRIGUEZ Jesus (JRC-ISPRA)" userId="02a91a76-4d39-4209-9d1b-4fa11cd36449" providerId="ADAL" clId="{21F3795C-461B-45F0-AFE8-9FBB4E536061}" dt="2025-04-08T06:46:22.848" v="347" actId="478"/>
          <ac:spMkLst>
            <pc:docMk/>
            <pc:sldMk cId="3433665924" sldId="283"/>
            <ac:spMk id="22" creationId="{0F74DA39-91A5-43A6-BF93-3DB99686B5A0}"/>
          </ac:spMkLst>
        </pc:spChg>
        <pc:spChg chg="add mod">
          <ac:chgData name="CASADO RODRIGUEZ Jesus (JRC-ISPRA)" userId="02a91a76-4d39-4209-9d1b-4fa11cd36449" providerId="ADAL" clId="{21F3795C-461B-45F0-AFE8-9FBB4E536061}" dt="2025-04-08T16:20:29.778" v="5555" actId="790"/>
          <ac:spMkLst>
            <pc:docMk/>
            <pc:sldMk cId="3433665924" sldId="283"/>
            <ac:spMk id="23" creationId="{405C3CA8-25A6-4B27-951F-76A548CBB7F9}"/>
          </ac:spMkLst>
        </pc:spChg>
        <pc:spChg chg="mod">
          <ac:chgData name="CASADO RODRIGUEZ Jesus (JRC-ISPRA)" userId="02a91a76-4d39-4209-9d1b-4fa11cd36449" providerId="ADAL" clId="{21F3795C-461B-45F0-AFE8-9FBB4E536061}" dt="2025-04-08T06:39:07.297" v="328" actId="1035"/>
          <ac:spMkLst>
            <pc:docMk/>
            <pc:sldMk cId="3433665924" sldId="283"/>
            <ac:spMk id="37" creationId="{00000000-0000-0000-0000-000000000000}"/>
          </ac:spMkLst>
        </pc:spChg>
        <pc:spChg chg="mod ord">
          <ac:chgData name="CASADO RODRIGUEZ Jesus (JRC-ISPRA)" userId="02a91a76-4d39-4209-9d1b-4fa11cd36449" providerId="ADAL" clId="{21F3795C-461B-45F0-AFE8-9FBB4E536061}" dt="2025-04-09T09:21:18.959" v="5916" actId="167"/>
          <ac:spMkLst>
            <pc:docMk/>
            <pc:sldMk cId="3433665924" sldId="283"/>
            <ac:spMk id="38" creationId="{00000000-0000-0000-0000-000000000000}"/>
          </ac:spMkLst>
        </pc:spChg>
        <pc:spChg chg="mod">
          <ac:chgData name="CASADO RODRIGUEZ Jesus (JRC-ISPRA)" userId="02a91a76-4d39-4209-9d1b-4fa11cd36449" providerId="ADAL" clId="{21F3795C-461B-45F0-AFE8-9FBB4E536061}" dt="2025-04-08T06:39:07.297" v="328" actId="1035"/>
          <ac:spMkLst>
            <pc:docMk/>
            <pc:sldMk cId="3433665924" sldId="283"/>
            <ac:spMk id="39" creationId="{00000000-0000-0000-0000-000000000000}"/>
          </ac:spMkLst>
        </pc:spChg>
        <pc:spChg chg="add mod">
          <ac:chgData name="CASADO RODRIGUEZ Jesus (JRC-ISPRA)" userId="02a91a76-4d39-4209-9d1b-4fa11cd36449" providerId="ADAL" clId="{21F3795C-461B-45F0-AFE8-9FBB4E536061}" dt="2025-04-08T06:39:07.297" v="328" actId="1035"/>
          <ac:spMkLst>
            <pc:docMk/>
            <pc:sldMk cId="3433665924" sldId="283"/>
            <ac:spMk id="68" creationId="{C23C64F5-0F79-45AF-B9DC-EF5301D9B9A8}"/>
          </ac:spMkLst>
        </pc:spChg>
        <pc:spChg chg="mod">
          <ac:chgData name="CASADO RODRIGUEZ Jesus (JRC-ISPRA)" userId="02a91a76-4d39-4209-9d1b-4fa11cd36449" providerId="ADAL" clId="{21F3795C-461B-45F0-AFE8-9FBB4E536061}" dt="2025-04-09T08:33:59.224" v="5775" actId="14100"/>
          <ac:spMkLst>
            <pc:docMk/>
            <pc:sldMk cId="3433665924" sldId="283"/>
            <ac:spMk id="77" creationId="{00000000-0000-0000-0000-000000000000}"/>
          </ac:spMkLst>
        </pc:spChg>
        <pc:spChg chg="del">
          <ac:chgData name="CASADO RODRIGUEZ Jesus (JRC-ISPRA)" userId="02a91a76-4d39-4209-9d1b-4fa11cd36449" providerId="ADAL" clId="{21F3795C-461B-45F0-AFE8-9FBB4E536061}" dt="2025-04-09T06:42:24.753" v="5760" actId="478"/>
          <ac:spMkLst>
            <pc:docMk/>
            <pc:sldMk cId="3433665924" sldId="283"/>
            <ac:spMk id="83" creationId="{00000000-0000-0000-0000-000000000000}"/>
          </ac:spMkLst>
        </pc:spChg>
        <pc:spChg chg="add mod">
          <ac:chgData name="CASADO RODRIGUEZ Jesus (JRC-ISPRA)" userId="02a91a76-4d39-4209-9d1b-4fa11cd36449" providerId="ADAL" clId="{21F3795C-461B-45F0-AFE8-9FBB4E536061}" dt="2025-04-08T06:39:07.297" v="328" actId="1035"/>
          <ac:spMkLst>
            <pc:docMk/>
            <pc:sldMk cId="3433665924" sldId="283"/>
            <ac:spMk id="84" creationId="{6EEE43ED-155B-442F-9E97-B0F2F528E1E5}"/>
          </ac:spMkLst>
        </pc:spChg>
        <pc:spChg chg="add mod">
          <ac:chgData name="CASADO RODRIGUEZ Jesus (JRC-ISPRA)" userId="02a91a76-4d39-4209-9d1b-4fa11cd36449" providerId="ADAL" clId="{21F3795C-461B-45F0-AFE8-9FBB4E536061}" dt="2025-04-08T06:39:07.297" v="328" actId="1035"/>
          <ac:spMkLst>
            <pc:docMk/>
            <pc:sldMk cId="3433665924" sldId="283"/>
            <ac:spMk id="105" creationId="{52B68D87-1667-4160-96C9-AD5C490D3A93}"/>
          </ac:spMkLst>
        </pc:spChg>
        <pc:spChg chg="add mod">
          <ac:chgData name="CASADO RODRIGUEZ Jesus (JRC-ISPRA)" userId="02a91a76-4d39-4209-9d1b-4fa11cd36449" providerId="ADAL" clId="{21F3795C-461B-45F0-AFE8-9FBB4E536061}" dt="2025-04-08T16:20:25.318" v="5554" actId="790"/>
          <ac:spMkLst>
            <pc:docMk/>
            <pc:sldMk cId="3433665924" sldId="283"/>
            <ac:spMk id="106" creationId="{5010B0A3-89F0-42A9-8919-9564DFD01F38}"/>
          </ac:spMkLst>
        </pc:spChg>
        <pc:spChg chg="add mod">
          <ac:chgData name="CASADO RODRIGUEZ Jesus (JRC-ISPRA)" userId="02a91a76-4d39-4209-9d1b-4fa11cd36449" providerId="ADAL" clId="{21F3795C-461B-45F0-AFE8-9FBB4E536061}" dt="2025-04-09T09:18:26.796" v="5880" actId="20577"/>
          <ac:spMkLst>
            <pc:docMk/>
            <pc:sldMk cId="3433665924" sldId="283"/>
            <ac:spMk id="107" creationId="{6C000373-86D1-4908-A7E4-7DE49A287519}"/>
          </ac:spMkLst>
        </pc:spChg>
        <pc:spChg chg="add del mod">
          <ac:chgData name="CASADO RODRIGUEZ Jesus (JRC-ISPRA)" userId="02a91a76-4d39-4209-9d1b-4fa11cd36449" providerId="ADAL" clId="{21F3795C-461B-45F0-AFE8-9FBB4E536061}" dt="2025-04-09T06:35:27.369" v="5752" actId="478"/>
          <ac:spMkLst>
            <pc:docMk/>
            <pc:sldMk cId="3433665924" sldId="283"/>
            <ac:spMk id="108" creationId="{98E6FF72-20E9-4958-86F5-BD75FA99B972}"/>
          </ac:spMkLst>
        </pc:spChg>
        <pc:spChg chg="add mod">
          <ac:chgData name="CASADO RODRIGUEZ Jesus (JRC-ISPRA)" userId="02a91a76-4d39-4209-9d1b-4fa11cd36449" providerId="ADAL" clId="{21F3795C-461B-45F0-AFE8-9FBB4E536061}" dt="2025-04-08T16:21:59.626" v="5728" actId="20577"/>
          <ac:spMkLst>
            <pc:docMk/>
            <pc:sldMk cId="3433665924" sldId="283"/>
            <ac:spMk id="109" creationId="{38410252-A842-45CB-8ACD-973879A1A71B}"/>
          </ac:spMkLst>
        </pc:spChg>
        <pc:spChg chg="add mod">
          <ac:chgData name="CASADO RODRIGUEZ Jesus (JRC-ISPRA)" userId="02a91a76-4d39-4209-9d1b-4fa11cd36449" providerId="ADAL" clId="{21F3795C-461B-45F0-AFE8-9FBB4E536061}" dt="2025-04-09T13:27:12.855" v="8579" actId="1038"/>
          <ac:spMkLst>
            <pc:docMk/>
            <pc:sldMk cId="3433665924" sldId="283"/>
            <ac:spMk id="110" creationId="{A729DF42-8F95-4BD7-92ED-5A31C5B12AC3}"/>
          </ac:spMkLst>
        </pc:spChg>
        <pc:spChg chg="add del mod">
          <ac:chgData name="CASADO RODRIGUEZ Jesus (JRC-ISPRA)" userId="02a91a76-4d39-4209-9d1b-4fa11cd36449" providerId="ADAL" clId="{21F3795C-461B-45F0-AFE8-9FBB4E536061}" dt="2025-04-09T09:17:26.222" v="5844" actId="478"/>
          <ac:spMkLst>
            <pc:docMk/>
            <pc:sldMk cId="3433665924" sldId="283"/>
            <ac:spMk id="111" creationId="{53C7984D-29AC-4A07-841F-C64E2AE7E2A8}"/>
          </ac:spMkLst>
        </pc:spChg>
        <pc:spChg chg="add mod">
          <ac:chgData name="CASADO RODRIGUEZ Jesus (JRC-ISPRA)" userId="02a91a76-4d39-4209-9d1b-4fa11cd36449" providerId="ADAL" clId="{21F3795C-461B-45F0-AFE8-9FBB4E536061}" dt="2025-04-09T09:21:23.702" v="5922" actId="1035"/>
          <ac:spMkLst>
            <pc:docMk/>
            <pc:sldMk cId="3433665924" sldId="283"/>
            <ac:spMk id="112" creationId="{8ADD15E1-7F89-4E5E-AC7C-1286966D9B6D}"/>
          </ac:spMkLst>
        </pc:spChg>
        <pc:spChg chg="add mod">
          <ac:chgData name="CASADO RODRIGUEZ Jesus (JRC-ISPRA)" userId="02a91a76-4d39-4209-9d1b-4fa11cd36449" providerId="ADAL" clId="{21F3795C-461B-45F0-AFE8-9FBB4E536061}" dt="2025-04-09T09:21:09.060" v="5914" actId="688"/>
          <ac:spMkLst>
            <pc:docMk/>
            <pc:sldMk cId="3433665924" sldId="283"/>
            <ac:spMk id="113" creationId="{80DBEA4B-6561-43C7-807D-9D1AAF59A2BF}"/>
          </ac:spMkLst>
        </pc:spChg>
        <pc:spChg chg="add mod">
          <ac:chgData name="CASADO RODRIGUEZ Jesus (JRC-ISPRA)" userId="02a91a76-4d39-4209-9d1b-4fa11cd36449" providerId="ADAL" clId="{21F3795C-461B-45F0-AFE8-9FBB4E536061}" dt="2025-04-09T09:22:49.187" v="5937" actId="1036"/>
          <ac:spMkLst>
            <pc:docMk/>
            <pc:sldMk cId="3433665924" sldId="283"/>
            <ac:spMk id="114" creationId="{B17C4FDD-A98A-4B85-A0C1-A6FCC9358790}"/>
          </ac:spMkLst>
        </pc:spChg>
        <pc:grpChg chg="mod">
          <ac:chgData name="CASADO RODRIGUEZ Jesus (JRC-ISPRA)" userId="02a91a76-4d39-4209-9d1b-4fa11cd36449" providerId="ADAL" clId="{21F3795C-461B-45F0-AFE8-9FBB4E536061}" dt="2025-04-08T06:39:07.297" v="328" actId="1035"/>
          <ac:grpSpMkLst>
            <pc:docMk/>
            <pc:sldMk cId="3433665924" sldId="283"/>
            <ac:grpSpMk id="59" creationId="{00000000-0000-0000-0000-000000000000}"/>
          </ac:grpSpMkLst>
        </pc:grpChg>
        <pc:grpChg chg="mod">
          <ac:chgData name="CASADO RODRIGUEZ Jesus (JRC-ISPRA)" userId="02a91a76-4d39-4209-9d1b-4fa11cd36449" providerId="ADAL" clId="{21F3795C-461B-45F0-AFE8-9FBB4E536061}" dt="2025-04-08T06:39:07.297" v="328" actId="1035"/>
          <ac:grpSpMkLst>
            <pc:docMk/>
            <pc:sldMk cId="3433665924" sldId="283"/>
            <ac:grpSpMk id="87" creationId="{00000000-0000-0000-0000-000000000000}"/>
          </ac:grpSpMkLst>
        </pc:grpChg>
        <pc:grpChg chg="mod">
          <ac:chgData name="CASADO RODRIGUEZ Jesus (JRC-ISPRA)" userId="02a91a76-4d39-4209-9d1b-4fa11cd36449" providerId="ADAL" clId="{21F3795C-461B-45F0-AFE8-9FBB4E536061}" dt="2025-04-08T06:39:07.297" v="328" actId="1035"/>
          <ac:grpSpMkLst>
            <pc:docMk/>
            <pc:sldMk cId="3433665924" sldId="283"/>
            <ac:grpSpMk id="88" creationId="{00000000-0000-0000-0000-000000000000}"/>
          </ac:grpSpMkLst>
        </pc:grpChg>
        <pc:picChg chg="add del mod">
          <ac:chgData name="CASADO RODRIGUEZ Jesus (JRC-ISPRA)" userId="02a91a76-4d39-4209-9d1b-4fa11cd36449" providerId="ADAL" clId="{21F3795C-461B-45F0-AFE8-9FBB4E536061}" dt="2025-04-09T09:23:55.615" v="5938" actId="478"/>
          <ac:picMkLst>
            <pc:docMk/>
            <pc:sldMk cId="3433665924" sldId="283"/>
            <ac:picMk id="5" creationId="{B2D6F56F-8C96-414B-860C-63F2A8E8978F}"/>
          </ac:picMkLst>
        </pc:picChg>
        <pc:picChg chg="add mod ord">
          <ac:chgData name="CASADO RODRIGUEZ Jesus (JRC-ISPRA)" userId="02a91a76-4d39-4209-9d1b-4fa11cd36449" providerId="ADAL" clId="{21F3795C-461B-45F0-AFE8-9FBB4E536061}" dt="2025-04-09T09:24:57.860" v="5944"/>
          <ac:picMkLst>
            <pc:docMk/>
            <pc:sldMk cId="3433665924" sldId="283"/>
            <ac:picMk id="6" creationId="{AAD52E22-A612-4B29-8575-FC35A0179FAE}"/>
          </ac:picMkLst>
        </pc:picChg>
      </pc:sldChg>
      <pc:sldChg chg="addSp delSp modSp modAnim modNotesTx">
        <pc:chgData name="CASADO RODRIGUEZ Jesus (JRC-ISPRA)" userId="02a91a76-4d39-4209-9d1b-4fa11cd36449" providerId="ADAL" clId="{21F3795C-461B-45F0-AFE8-9FBB4E536061}" dt="2025-04-10T10:13:56.742" v="10627" actId="20577"/>
        <pc:sldMkLst>
          <pc:docMk/>
          <pc:sldMk cId="1373235888" sldId="284"/>
        </pc:sldMkLst>
        <pc:spChg chg="mod">
          <ac:chgData name="CASADO RODRIGUEZ Jesus (JRC-ISPRA)" userId="02a91a76-4d39-4209-9d1b-4fa11cd36449" providerId="ADAL" clId="{21F3795C-461B-45F0-AFE8-9FBB4E536061}" dt="2025-04-09T09:29:52.864" v="6207" actId="20577"/>
          <ac:spMkLst>
            <pc:docMk/>
            <pc:sldMk cId="1373235888" sldId="284"/>
            <ac:spMk id="3" creationId="{00000000-0000-0000-0000-000000000000}"/>
          </ac:spMkLst>
        </pc:spChg>
        <pc:spChg chg="add mod">
          <ac:chgData name="CASADO RODRIGUEZ Jesus (JRC-ISPRA)" userId="02a91a76-4d39-4209-9d1b-4fa11cd36449" providerId="ADAL" clId="{21F3795C-461B-45F0-AFE8-9FBB4E536061}" dt="2025-04-09T09:28:13.498" v="6181" actId="790"/>
          <ac:spMkLst>
            <pc:docMk/>
            <pc:sldMk cId="1373235888" sldId="284"/>
            <ac:spMk id="4" creationId="{AECA810E-8F14-4656-B38D-D7B58F438268}"/>
          </ac:spMkLst>
        </pc:spChg>
        <pc:spChg chg="add mod">
          <ac:chgData name="CASADO RODRIGUEZ Jesus (JRC-ISPRA)" userId="02a91a76-4d39-4209-9d1b-4fa11cd36449" providerId="ADAL" clId="{21F3795C-461B-45F0-AFE8-9FBB4E536061}" dt="2025-04-09T09:39:21.623" v="6404" actId="164"/>
          <ac:spMkLst>
            <pc:docMk/>
            <pc:sldMk cId="1373235888" sldId="284"/>
            <ac:spMk id="5" creationId="{49D0E6E0-E5CC-48C8-BB55-B58C6091D285}"/>
          </ac:spMkLst>
        </pc:spChg>
        <pc:spChg chg="add mod">
          <ac:chgData name="CASADO RODRIGUEZ Jesus (JRC-ISPRA)" userId="02a91a76-4d39-4209-9d1b-4fa11cd36449" providerId="ADAL" clId="{21F3795C-461B-45F0-AFE8-9FBB4E536061}" dt="2025-04-09T09:39:21.623" v="6404" actId="164"/>
          <ac:spMkLst>
            <pc:docMk/>
            <pc:sldMk cId="1373235888" sldId="284"/>
            <ac:spMk id="8" creationId="{A152BBB0-5D3C-4FAD-A941-7032C396094B}"/>
          </ac:spMkLst>
        </pc:spChg>
        <pc:spChg chg="add mod">
          <ac:chgData name="CASADO RODRIGUEZ Jesus (JRC-ISPRA)" userId="02a91a76-4d39-4209-9d1b-4fa11cd36449" providerId="ADAL" clId="{21F3795C-461B-45F0-AFE8-9FBB4E536061}" dt="2025-04-09T09:39:21.623" v="6404" actId="164"/>
          <ac:spMkLst>
            <pc:docMk/>
            <pc:sldMk cId="1373235888" sldId="284"/>
            <ac:spMk id="9" creationId="{993DBEF9-3868-47DA-A99B-D34BBD08B239}"/>
          </ac:spMkLst>
        </pc:spChg>
        <pc:spChg chg="add mod">
          <ac:chgData name="CASADO RODRIGUEZ Jesus (JRC-ISPRA)" userId="02a91a76-4d39-4209-9d1b-4fa11cd36449" providerId="ADAL" clId="{21F3795C-461B-45F0-AFE8-9FBB4E536061}" dt="2025-04-09T09:39:21.623" v="6404" actId="164"/>
          <ac:spMkLst>
            <pc:docMk/>
            <pc:sldMk cId="1373235888" sldId="284"/>
            <ac:spMk id="10" creationId="{1B8420F9-3CF2-497D-9A38-F351FD961167}"/>
          </ac:spMkLst>
        </pc:spChg>
        <pc:spChg chg="add mod">
          <ac:chgData name="CASADO RODRIGUEZ Jesus (JRC-ISPRA)" userId="02a91a76-4d39-4209-9d1b-4fa11cd36449" providerId="ADAL" clId="{21F3795C-461B-45F0-AFE8-9FBB4E536061}" dt="2025-04-09T09:39:21.623" v="6404" actId="164"/>
          <ac:spMkLst>
            <pc:docMk/>
            <pc:sldMk cId="1373235888" sldId="284"/>
            <ac:spMk id="11" creationId="{3A8001BA-B082-436F-B713-E3FA12CD5897}"/>
          </ac:spMkLst>
        </pc:spChg>
        <pc:spChg chg="add mod">
          <ac:chgData name="CASADO RODRIGUEZ Jesus (JRC-ISPRA)" userId="02a91a76-4d39-4209-9d1b-4fa11cd36449" providerId="ADAL" clId="{21F3795C-461B-45F0-AFE8-9FBB4E536061}" dt="2025-04-10T07:25:10.834" v="8759" actId="20577"/>
          <ac:spMkLst>
            <pc:docMk/>
            <pc:sldMk cId="1373235888" sldId="284"/>
            <ac:spMk id="13" creationId="{BEEDEE4F-3EE9-45B3-9466-05441B0F3E38}"/>
          </ac:spMkLst>
        </pc:spChg>
        <pc:spChg chg="del mod">
          <ac:chgData name="CASADO RODRIGUEZ Jesus (JRC-ISPRA)" userId="02a91a76-4d39-4209-9d1b-4fa11cd36449" providerId="ADAL" clId="{21F3795C-461B-45F0-AFE8-9FBB4E536061}" dt="2025-04-09T09:27:44.034" v="6175" actId="478"/>
          <ac:spMkLst>
            <pc:docMk/>
            <pc:sldMk cId="1373235888" sldId="284"/>
            <ac:spMk id="71" creationId="{5E8C7B43-7184-7091-5080-6F7794F037F5}"/>
          </ac:spMkLst>
        </pc:spChg>
        <pc:spChg chg="del mod">
          <ac:chgData name="CASADO RODRIGUEZ Jesus (JRC-ISPRA)" userId="02a91a76-4d39-4209-9d1b-4fa11cd36449" providerId="ADAL" clId="{21F3795C-461B-45F0-AFE8-9FBB4E536061}" dt="2025-04-09T09:37:56.614" v="6400" actId="478"/>
          <ac:spMkLst>
            <pc:docMk/>
            <pc:sldMk cId="1373235888" sldId="284"/>
            <ac:spMk id="72" creationId="{5E8C7B43-7184-7091-5080-6F7794F037F5}"/>
          </ac:spMkLst>
        </pc:spChg>
        <pc:grpChg chg="add mod">
          <ac:chgData name="CASADO RODRIGUEZ Jesus (JRC-ISPRA)" userId="02a91a76-4d39-4209-9d1b-4fa11cd36449" providerId="ADAL" clId="{21F3795C-461B-45F0-AFE8-9FBB4E536061}" dt="2025-04-09T09:39:38.755" v="6447" actId="1036"/>
          <ac:grpSpMkLst>
            <pc:docMk/>
            <pc:sldMk cId="1373235888" sldId="284"/>
            <ac:grpSpMk id="6" creationId="{F2D74CB1-E047-4405-BEA2-C454F8AC6D4F}"/>
          </ac:grpSpMkLst>
        </pc:grpChg>
        <pc:picChg chg="add del mod">
          <ac:chgData name="CASADO RODRIGUEZ Jesus (JRC-ISPRA)" userId="02a91a76-4d39-4209-9d1b-4fa11cd36449" providerId="ADAL" clId="{21F3795C-461B-45F0-AFE8-9FBB4E536061}" dt="2025-04-09T10:27:23.647" v="6682" actId="478"/>
          <ac:picMkLst>
            <pc:docMk/>
            <pc:sldMk cId="1373235888" sldId="284"/>
            <ac:picMk id="7" creationId="{895383A9-69FD-4994-8AD4-4973147F83D0}"/>
          </ac:picMkLst>
        </pc:picChg>
        <pc:picChg chg="add mod">
          <ac:chgData name="CASADO RODRIGUEZ Jesus (JRC-ISPRA)" userId="02a91a76-4d39-4209-9d1b-4fa11cd36449" providerId="ADAL" clId="{21F3795C-461B-45F0-AFE8-9FBB4E536061}" dt="2025-04-09T13:30:39.203" v="8609" actId="14861"/>
          <ac:picMkLst>
            <pc:docMk/>
            <pc:sldMk cId="1373235888" sldId="284"/>
            <ac:picMk id="12" creationId="{1CAE3823-73D4-46E2-AE86-3ADA34850BE0}"/>
          </ac:picMkLst>
        </pc:picChg>
      </pc:sldChg>
      <pc:sldChg chg="addSp delSp modSp add modAnim">
        <pc:chgData name="CASADO RODRIGUEZ Jesus (JRC-ISPRA)" userId="02a91a76-4d39-4209-9d1b-4fa11cd36449" providerId="ADAL" clId="{21F3795C-461B-45F0-AFE8-9FBB4E536061}" dt="2025-04-10T07:31:12.841" v="8763"/>
        <pc:sldMkLst>
          <pc:docMk/>
          <pc:sldMk cId="1187595200" sldId="286"/>
        </pc:sldMkLst>
        <pc:spChg chg="add mod">
          <ac:chgData name="CASADO RODRIGUEZ Jesus (JRC-ISPRA)" userId="02a91a76-4d39-4209-9d1b-4fa11cd36449" providerId="ADAL" clId="{21F3795C-461B-45F0-AFE8-9FBB4E536061}" dt="2025-04-09T11:08:27.768" v="8017" actId="20577"/>
          <ac:spMkLst>
            <pc:docMk/>
            <pc:sldMk cId="1187595200" sldId="286"/>
            <ac:spMk id="4" creationId="{33C9E6E8-6A70-4DE3-BB62-52A863F52725}"/>
          </ac:spMkLst>
        </pc:spChg>
        <pc:spChg chg="add mod">
          <ac:chgData name="CASADO RODRIGUEZ Jesus (JRC-ISPRA)" userId="02a91a76-4d39-4209-9d1b-4fa11cd36449" providerId="ADAL" clId="{21F3795C-461B-45F0-AFE8-9FBB4E536061}" dt="2025-04-09T11:09:24.875" v="8030" actId="1037"/>
          <ac:spMkLst>
            <pc:docMk/>
            <pc:sldMk cId="1187595200" sldId="286"/>
            <ac:spMk id="5" creationId="{407D14B7-38FE-41A7-B30A-94F7F7410557}"/>
          </ac:spMkLst>
        </pc:spChg>
        <pc:spChg chg="add mod">
          <ac:chgData name="CASADO RODRIGUEZ Jesus (JRC-ISPRA)" userId="02a91a76-4d39-4209-9d1b-4fa11cd36449" providerId="ADAL" clId="{21F3795C-461B-45F0-AFE8-9FBB4E536061}" dt="2025-04-08T09:30:21.747" v="979" actId="14100"/>
          <ac:spMkLst>
            <pc:docMk/>
            <pc:sldMk cId="1187595200" sldId="286"/>
            <ac:spMk id="8" creationId="{5AF9D892-E590-4F9B-8424-C8C26048FFC0}"/>
          </ac:spMkLst>
        </pc:spChg>
        <pc:spChg chg="add mod">
          <ac:chgData name="CASADO RODRIGUEZ Jesus (JRC-ISPRA)" userId="02a91a76-4d39-4209-9d1b-4fa11cd36449" providerId="ADAL" clId="{21F3795C-461B-45F0-AFE8-9FBB4E536061}" dt="2025-04-09T11:08:34.186" v="8018" actId="1076"/>
          <ac:spMkLst>
            <pc:docMk/>
            <pc:sldMk cId="1187595200" sldId="286"/>
            <ac:spMk id="9" creationId="{0F61FBA8-3AEF-42D3-A83C-ED72C29BF8FF}"/>
          </ac:spMkLst>
        </pc:spChg>
        <pc:spChg chg="add mod">
          <ac:chgData name="CASADO RODRIGUEZ Jesus (JRC-ISPRA)" userId="02a91a76-4d39-4209-9d1b-4fa11cd36449" providerId="ADAL" clId="{21F3795C-461B-45F0-AFE8-9FBB4E536061}" dt="2025-04-09T13:37:33.831" v="8694" actId="20577"/>
          <ac:spMkLst>
            <pc:docMk/>
            <pc:sldMk cId="1187595200" sldId="286"/>
            <ac:spMk id="10" creationId="{4363172E-491F-4E2E-9E1C-798BA2DE79C0}"/>
          </ac:spMkLst>
        </pc:spChg>
        <pc:spChg chg="add mod">
          <ac:chgData name="CASADO RODRIGUEZ Jesus (JRC-ISPRA)" userId="02a91a76-4d39-4209-9d1b-4fa11cd36449" providerId="ADAL" clId="{21F3795C-461B-45F0-AFE8-9FBB4E536061}" dt="2025-04-09T11:10:34.384" v="8045" actId="1035"/>
          <ac:spMkLst>
            <pc:docMk/>
            <pc:sldMk cId="1187595200" sldId="286"/>
            <ac:spMk id="11" creationId="{02125ACD-D215-4B0E-8E75-7EA50654ACE8}"/>
          </ac:spMkLst>
        </pc:spChg>
        <pc:spChg chg="add mod">
          <ac:chgData name="CASADO RODRIGUEZ Jesus (JRC-ISPRA)" userId="02a91a76-4d39-4209-9d1b-4fa11cd36449" providerId="ADAL" clId="{21F3795C-461B-45F0-AFE8-9FBB4E536061}" dt="2025-04-09T11:10:42.224" v="8058" actId="1038"/>
          <ac:spMkLst>
            <pc:docMk/>
            <pc:sldMk cId="1187595200" sldId="286"/>
            <ac:spMk id="12" creationId="{4DFDE3DC-1290-423E-B4D3-1412AD6A8ACB}"/>
          </ac:spMkLst>
        </pc:spChg>
        <pc:spChg chg="add del mod">
          <ac:chgData name="CASADO RODRIGUEZ Jesus (JRC-ISPRA)" userId="02a91a76-4d39-4209-9d1b-4fa11cd36449" providerId="ADAL" clId="{21F3795C-461B-45F0-AFE8-9FBB4E536061}" dt="2025-04-09T11:06:56.357" v="7995" actId="478"/>
          <ac:spMkLst>
            <pc:docMk/>
            <pc:sldMk cId="1187595200" sldId="286"/>
            <ac:spMk id="14" creationId="{F0006521-5943-4452-8D49-427F64C0D8F7}"/>
          </ac:spMkLst>
        </pc:spChg>
        <pc:picChg chg="del">
          <ac:chgData name="CASADO RODRIGUEZ Jesus (JRC-ISPRA)" userId="02a91a76-4d39-4209-9d1b-4fa11cd36449" providerId="ADAL" clId="{21F3795C-461B-45F0-AFE8-9FBB4E536061}" dt="2025-04-08T06:46:45.971" v="350" actId="478"/>
          <ac:picMkLst>
            <pc:docMk/>
            <pc:sldMk cId="1187595200" sldId="286"/>
            <ac:picMk id="5" creationId="{5AE9C711-98C0-4691-9ADF-AB259B3CA357}"/>
          </ac:picMkLst>
        </pc:picChg>
        <pc:picChg chg="add del mod">
          <ac:chgData name="CASADO RODRIGUEZ Jesus (JRC-ISPRA)" userId="02a91a76-4d39-4209-9d1b-4fa11cd36449" providerId="ADAL" clId="{21F3795C-461B-45F0-AFE8-9FBB4E536061}" dt="2025-04-08T10:04:09.011" v="1143" actId="478"/>
          <ac:picMkLst>
            <pc:docMk/>
            <pc:sldMk cId="1187595200" sldId="286"/>
            <ac:picMk id="6" creationId="{006BD730-80C1-4FE0-837D-4D5F64CF1635}"/>
          </ac:picMkLst>
        </pc:picChg>
        <pc:picChg chg="del">
          <ac:chgData name="CASADO RODRIGUEZ Jesus (JRC-ISPRA)" userId="02a91a76-4d39-4209-9d1b-4fa11cd36449" providerId="ADAL" clId="{21F3795C-461B-45F0-AFE8-9FBB4E536061}" dt="2025-04-08T06:46:44.806" v="349" actId="478"/>
          <ac:picMkLst>
            <pc:docMk/>
            <pc:sldMk cId="1187595200" sldId="286"/>
            <ac:picMk id="7" creationId="{20EA76B8-591D-4F46-A0A0-008AAA58A5B8}"/>
          </ac:picMkLst>
        </pc:picChg>
        <pc:picChg chg="del">
          <ac:chgData name="CASADO RODRIGUEZ Jesus (JRC-ISPRA)" userId="02a91a76-4d39-4209-9d1b-4fa11cd36449" providerId="ADAL" clId="{21F3795C-461B-45F0-AFE8-9FBB4E536061}" dt="2025-04-08T06:46:46.626" v="351" actId="478"/>
          <ac:picMkLst>
            <pc:docMk/>
            <pc:sldMk cId="1187595200" sldId="286"/>
            <ac:picMk id="9" creationId="{43054C3B-9A0B-4A13-9994-E0FFCE8AB891}"/>
          </ac:picMkLst>
        </pc:picChg>
        <pc:picChg chg="add del mod">
          <ac:chgData name="CASADO RODRIGUEZ Jesus (JRC-ISPRA)" userId="02a91a76-4d39-4209-9d1b-4fa11cd36449" providerId="ADAL" clId="{21F3795C-461B-45F0-AFE8-9FBB4E536061}" dt="2025-04-08T10:04:19.856" v="1183" actId="478"/>
          <ac:picMkLst>
            <pc:docMk/>
            <pc:sldMk cId="1187595200" sldId="286"/>
            <ac:picMk id="11" creationId="{C1764464-2D3A-4ED8-A9DF-8096815E5B3C}"/>
          </ac:picMkLst>
        </pc:picChg>
        <pc:picChg chg="add del mod">
          <ac:chgData name="CASADO RODRIGUEZ Jesus (JRC-ISPRA)" userId="02a91a76-4d39-4209-9d1b-4fa11cd36449" providerId="ADAL" clId="{21F3795C-461B-45F0-AFE8-9FBB4E536061}" dt="2025-04-08T10:05:15.544" v="1192" actId="478"/>
          <ac:picMkLst>
            <pc:docMk/>
            <pc:sldMk cId="1187595200" sldId="286"/>
            <ac:picMk id="12" creationId="{AB694861-BB9D-4340-BB93-5E1626511638}"/>
          </ac:picMkLst>
        </pc:picChg>
        <pc:picChg chg="add del">
          <ac:chgData name="CASADO RODRIGUEZ Jesus (JRC-ISPRA)" userId="02a91a76-4d39-4209-9d1b-4fa11cd36449" providerId="ADAL" clId="{21F3795C-461B-45F0-AFE8-9FBB4E536061}" dt="2025-04-08T10:04:59.364" v="1190" actId="478"/>
          <ac:picMkLst>
            <pc:docMk/>
            <pc:sldMk cId="1187595200" sldId="286"/>
            <ac:picMk id="13" creationId="{49D6E4ED-337B-4836-8B31-17FBCCB21AFC}"/>
          </ac:picMkLst>
        </pc:picChg>
        <pc:picChg chg="add mod">
          <ac:chgData name="CASADO RODRIGUEZ Jesus (JRC-ISPRA)" userId="02a91a76-4d39-4209-9d1b-4fa11cd36449" providerId="ADAL" clId="{21F3795C-461B-45F0-AFE8-9FBB4E536061}" dt="2025-04-08T10:05:23.621" v="1194" actId="1076"/>
          <ac:picMkLst>
            <pc:docMk/>
            <pc:sldMk cId="1187595200" sldId="286"/>
            <ac:picMk id="16" creationId="{12D3C6F3-4F38-4439-8455-874A9347CCD0}"/>
          </ac:picMkLst>
        </pc:picChg>
      </pc:sldChg>
      <pc:sldChg chg="addSp delSp modSp add modAnim modNotesTx">
        <pc:chgData name="CASADO RODRIGUEZ Jesus (JRC-ISPRA)" userId="02a91a76-4d39-4209-9d1b-4fa11cd36449" providerId="ADAL" clId="{21F3795C-461B-45F0-AFE8-9FBB4E536061}" dt="2025-04-10T10:05:48.316" v="9272" actId="790"/>
        <pc:sldMkLst>
          <pc:docMk/>
          <pc:sldMk cId="4212757180" sldId="287"/>
        </pc:sldMkLst>
        <pc:spChg chg="mod">
          <ac:chgData name="CASADO RODRIGUEZ Jesus (JRC-ISPRA)" userId="02a91a76-4d39-4209-9d1b-4fa11cd36449" providerId="ADAL" clId="{21F3795C-461B-45F0-AFE8-9FBB4E536061}" dt="2025-04-09T09:46:44.084" v="6629" actId="6549"/>
          <ac:spMkLst>
            <pc:docMk/>
            <pc:sldMk cId="4212757180" sldId="287"/>
            <ac:spMk id="3" creationId="{00000000-0000-0000-0000-000000000000}"/>
          </ac:spMkLst>
        </pc:spChg>
        <pc:spChg chg="add mod">
          <ac:chgData name="CASADO RODRIGUEZ Jesus (JRC-ISPRA)" userId="02a91a76-4d39-4209-9d1b-4fa11cd36449" providerId="ADAL" clId="{21F3795C-461B-45F0-AFE8-9FBB4E536061}" dt="2025-04-10T07:23:14.355" v="8758" actId="20577"/>
          <ac:spMkLst>
            <pc:docMk/>
            <pc:sldMk cId="4212757180" sldId="287"/>
            <ac:spMk id="4" creationId="{FC58C896-3529-4636-8D68-7936930D7766}"/>
          </ac:spMkLst>
        </pc:spChg>
        <pc:spChg chg="add del mod">
          <ac:chgData name="CASADO RODRIGUEZ Jesus (JRC-ISPRA)" userId="02a91a76-4d39-4209-9d1b-4fa11cd36449" providerId="ADAL" clId="{21F3795C-461B-45F0-AFE8-9FBB4E536061}" dt="2025-04-09T13:20:03.743" v="8456" actId="478"/>
          <ac:spMkLst>
            <pc:docMk/>
            <pc:sldMk cId="4212757180" sldId="287"/>
            <ac:spMk id="7" creationId="{A53D23AE-D52D-4CBE-BB45-00F608140803}"/>
          </ac:spMkLst>
        </pc:spChg>
        <pc:spChg chg="del">
          <ac:chgData name="CASADO RODRIGUEZ Jesus (JRC-ISPRA)" userId="02a91a76-4d39-4209-9d1b-4fa11cd36449" providerId="ADAL" clId="{21F3795C-461B-45F0-AFE8-9FBB4E536061}" dt="2025-04-08T10:12:35.037" v="1875" actId="478"/>
          <ac:spMkLst>
            <pc:docMk/>
            <pc:sldMk cId="4212757180" sldId="287"/>
            <ac:spMk id="8" creationId="{5AF9D892-E590-4F9B-8424-C8C26048FFC0}"/>
          </ac:spMkLst>
        </pc:spChg>
        <pc:spChg chg="del">
          <ac:chgData name="CASADO RODRIGUEZ Jesus (JRC-ISPRA)" userId="02a91a76-4d39-4209-9d1b-4fa11cd36449" providerId="ADAL" clId="{21F3795C-461B-45F0-AFE8-9FBB4E536061}" dt="2025-04-08T10:12:30.895" v="1873" actId="478"/>
          <ac:spMkLst>
            <pc:docMk/>
            <pc:sldMk cId="4212757180" sldId="287"/>
            <ac:spMk id="14" creationId="{F0006521-5943-4452-8D49-427F64C0D8F7}"/>
          </ac:spMkLst>
        </pc:spChg>
        <pc:spChg chg="add mod">
          <ac:chgData name="CASADO RODRIGUEZ Jesus (JRC-ISPRA)" userId="02a91a76-4d39-4209-9d1b-4fa11cd36449" providerId="ADAL" clId="{21F3795C-461B-45F0-AFE8-9FBB4E536061}" dt="2025-04-09T13:25:12.853" v="8565" actId="1035"/>
          <ac:spMkLst>
            <pc:docMk/>
            <pc:sldMk cId="4212757180" sldId="287"/>
            <ac:spMk id="19" creationId="{32CC9E8B-20BF-44A4-B68F-031819DD1C4A}"/>
          </ac:spMkLst>
        </pc:spChg>
        <pc:spChg chg="add mod">
          <ac:chgData name="CASADO RODRIGUEZ Jesus (JRC-ISPRA)" userId="02a91a76-4d39-4209-9d1b-4fa11cd36449" providerId="ADAL" clId="{21F3795C-461B-45F0-AFE8-9FBB4E536061}" dt="2025-04-09T13:25:12.853" v="8565" actId="1035"/>
          <ac:spMkLst>
            <pc:docMk/>
            <pc:sldMk cId="4212757180" sldId="287"/>
            <ac:spMk id="20" creationId="{7ADD8334-C765-4189-A885-708A82E6685E}"/>
          </ac:spMkLst>
        </pc:spChg>
        <pc:spChg chg="add mod">
          <ac:chgData name="CASADO RODRIGUEZ Jesus (JRC-ISPRA)" userId="02a91a76-4d39-4209-9d1b-4fa11cd36449" providerId="ADAL" clId="{21F3795C-461B-45F0-AFE8-9FBB4E536061}" dt="2025-04-09T13:25:12.853" v="8565" actId="1035"/>
          <ac:spMkLst>
            <pc:docMk/>
            <pc:sldMk cId="4212757180" sldId="287"/>
            <ac:spMk id="21" creationId="{11C6D27E-10B7-4A1C-A0CF-0112BE75AC87}"/>
          </ac:spMkLst>
        </pc:spChg>
        <pc:spChg chg="add del mod">
          <ac:chgData name="CASADO RODRIGUEZ Jesus (JRC-ISPRA)" userId="02a91a76-4d39-4209-9d1b-4fa11cd36449" providerId="ADAL" clId="{21F3795C-461B-45F0-AFE8-9FBB4E536061}" dt="2025-04-08T13:53:51.828" v="3381" actId="478"/>
          <ac:spMkLst>
            <pc:docMk/>
            <pc:sldMk cId="4212757180" sldId="287"/>
            <ac:spMk id="21" creationId="{AC2F7AFB-7BDE-4DA4-B03C-61E6B22750AB}"/>
          </ac:spMkLst>
        </pc:spChg>
        <pc:spChg chg="add mod topLvl">
          <ac:chgData name="CASADO RODRIGUEZ Jesus (JRC-ISPRA)" userId="02a91a76-4d39-4209-9d1b-4fa11cd36449" providerId="ADAL" clId="{21F3795C-461B-45F0-AFE8-9FBB4E536061}" dt="2025-04-08T13:59:05.266" v="3462" actId="164"/>
          <ac:spMkLst>
            <pc:docMk/>
            <pc:sldMk cId="4212757180" sldId="287"/>
            <ac:spMk id="23" creationId="{D9EA956B-600C-4585-ACDD-5A60BB115E6D}"/>
          </ac:spMkLst>
        </pc:spChg>
        <pc:spChg chg="add mod">
          <ac:chgData name="CASADO RODRIGUEZ Jesus (JRC-ISPRA)" userId="02a91a76-4d39-4209-9d1b-4fa11cd36449" providerId="ADAL" clId="{21F3795C-461B-45F0-AFE8-9FBB4E536061}" dt="2025-04-08T15:40:52.754" v="3873" actId="164"/>
          <ac:spMkLst>
            <pc:docMk/>
            <pc:sldMk cId="4212757180" sldId="287"/>
            <ac:spMk id="31" creationId="{3872C0D9-8A35-489E-A189-2C04D6F8244C}"/>
          </ac:spMkLst>
        </pc:spChg>
        <pc:spChg chg="add mod">
          <ac:chgData name="CASADO RODRIGUEZ Jesus (JRC-ISPRA)" userId="02a91a76-4d39-4209-9d1b-4fa11cd36449" providerId="ADAL" clId="{21F3795C-461B-45F0-AFE8-9FBB4E536061}" dt="2025-04-08T15:40:52.754" v="3873" actId="164"/>
          <ac:spMkLst>
            <pc:docMk/>
            <pc:sldMk cId="4212757180" sldId="287"/>
            <ac:spMk id="32" creationId="{EADBA462-5322-4B98-83C1-B5B30DF8DCDF}"/>
          </ac:spMkLst>
        </pc:spChg>
        <pc:spChg chg="add del mod ord">
          <ac:chgData name="CASADO RODRIGUEZ Jesus (JRC-ISPRA)" userId="02a91a76-4d39-4209-9d1b-4fa11cd36449" providerId="ADAL" clId="{21F3795C-461B-45F0-AFE8-9FBB4E536061}" dt="2025-04-08T15:43:55.427" v="3902" actId="478"/>
          <ac:spMkLst>
            <pc:docMk/>
            <pc:sldMk cId="4212757180" sldId="287"/>
            <ac:spMk id="34" creationId="{8E4057A7-9A72-464D-9E4C-F5024469721F}"/>
          </ac:spMkLst>
        </pc:spChg>
        <pc:grpChg chg="add del mod">
          <ac:chgData name="CASADO RODRIGUEZ Jesus (JRC-ISPRA)" userId="02a91a76-4d39-4209-9d1b-4fa11cd36449" providerId="ADAL" clId="{21F3795C-461B-45F0-AFE8-9FBB4E536061}" dt="2025-04-08T13:55:19.048" v="3407" actId="478"/>
          <ac:grpSpMkLst>
            <pc:docMk/>
            <pc:sldMk cId="4212757180" sldId="287"/>
            <ac:grpSpMk id="9" creationId="{BFF611AF-AA53-4C04-9D40-AE2631D2AB5D}"/>
          </ac:grpSpMkLst>
        </pc:grpChg>
        <pc:grpChg chg="add del mod">
          <ac:chgData name="CASADO RODRIGUEZ Jesus (JRC-ISPRA)" userId="02a91a76-4d39-4209-9d1b-4fa11cd36449" providerId="ADAL" clId="{21F3795C-461B-45F0-AFE8-9FBB4E536061}" dt="2025-04-08T13:55:09.446" v="3402"/>
          <ac:grpSpMkLst>
            <pc:docMk/>
            <pc:sldMk cId="4212757180" sldId="287"/>
            <ac:grpSpMk id="10" creationId="{0447522C-AD9C-479E-86C5-2AC68BE3ADAA}"/>
          </ac:grpSpMkLst>
        </pc:grpChg>
        <pc:grpChg chg="add del mod">
          <ac:chgData name="CASADO RODRIGUEZ Jesus (JRC-ISPRA)" userId="02a91a76-4d39-4209-9d1b-4fa11cd36449" providerId="ADAL" clId="{21F3795C-461B-45F0-AFE8-9FBB4E536061}" dt="2025-04-08T13:58:52.947" v="3458" actId="165"/>
          <ac:grpSpMkLst>
            <pc:docMk/>
            <pc:sldMk cId="4212757180" sldId="287"/>
            <ac:grpSpMk id="24" creationId="{53DA85B6-A8BD-4CC9-ADB0-933934D6DAB4}"/>
          </ac:grpSpMkLst>
        </pc:grpChg>
        <pc:grpChg chg="add del mod">
          <ac:chgData name="CASADO RODRIGUEZ Jesus (JRC-ISPRA)" userId="02a91a76-4d39-4209-9d1b-4fa11cd36449" providerId="ADAL" clId="{21F3795C-461B-45F0-AFE8-9FBB4E536061}" dt="2025-04-08T15:43:51.670" v="3901" actId="478"/>
          <ac:grpSpMkLst>
            <pc:docMk/>
            <pc:sldMk cId="4212757180" sldId="287"/>
            <ac:grpSpMk id="26" creationId="{0669159C-71C9-4E91-91A7-B469CF7FF9F5}"/>
          </ac:grpSpMkLst>
        </pc:grpChg>
        <pc:grpChg chg="add del mod ord">
          <ac:chgData name="CASADO RODRIGUEZ Jesus (JRC-ISPRA)" userId="02a91a76-4d39-4209-9d1b-4fa11cd36449" providerId="ADAL" clId="{21F3795C-461B-45F0-AFE8-9FBB4E536061}" dt="2025-04-08T15:45:54.869" v="3922"/>
          <ac:grpSpMkLst>
            <pc:docMk/>
            <pc:sldMk cId="4212757180" sldId="287"/>
            <ac:grpSpMk id="33" creationId="{A39CEF63-4096-45FD-8712-96D7256DDEFA}"/>
          </ac:grpSpMkLst>
        </pc:grpChg>
        <pc:grpChg chg="add del mod">
          <ac:chgData name="CASADO RODRIGUEZ Jesus (JRC-ISPRA)" userId="02a91a76-4d39-4209-9d1b-4fa11cd36449" providerId="ADAL" clId="{21F3795C-461B-45F0-AFE8-9FBB4E536061}" dt="2025-04-08T15:43:45.445" v="3899" actId="478"/>
          <ac:grpSpMkLst>
            <pc:docMk/>
            <pc:sldMk cId="4212757180" sldId="287"/>
            <ac:grpSpMk id="35" creationId="{409BC03B-3E38-4E62-94FC-83186866D005}"/>
          </ac:grpSpMkLst>
        </pc:grpChg>
        <pc:grpChg chg="add mod ord">
          <ac:chgData name="CASADO RODRIGUEZ Jesus (JRC-ISPRA)" userId="02a91a76-4d39-4209-9d1b-4fa11cd36449" providerId="ADAL" clId="{21F3795C-461B-45F0-AFE8-9FBB4E536061}" dt="2025-04-09T13:20:34.246" v="8460" actId="167"/>
          <ac:grpSpMkLst>
            <pc:docMk/>
            <pc:sldMk cId="4212757180" sldId="287"/>
            <ac:grpSpMk id="39" creationId="{0212FD52-9904-4199-B4AB-E07A07CE683B}"/>
          </ac:grpSpMkLst>
        </pc:grpChg>
        <pc:grpChg chg="add mod ord">
          <ac:chgData name="CASADO RODRIGUEZ Jesus (JRC-ISPRA)" userId="02a91a76-4d39-4209-9d1b-4fa11cd36449" providerId="ADAL" clId="{21F3795C-461B-45F0-AFE8-9FBB4E536061}" dt="2025-04-09T13:25:09.377" v="8563" actId="167"/>
          <ac:grpSpMkLst>
            <pc:docMk/>
            <pc:sldMk cId="4212757180" sldId="287"/>
            <ac:grpSpMk id="45" creationId="{2C027250-CB91-4257-985D-C7146A78EECE}"/>
          </ac:grpSpMkLst>
        </pc:grpChg>
        <pc:picChg chg="add del mod">
          <ac:chgData name="CASADO RODRIGUEZ Jesus (JRC-ISPRA)" userId="02a91a76-4d39-4209-9d1b-4fa11cd36449" providerId="ADAL" clId="{21F3795C-461B-45F0-AFE8-9FBB4E536061}" dt="2025-04-08T10:53:37.833" v="2968" actId="478"/>
          <ac:picMkLst>
            <pc:docMk/>
            <pc:sldMk cId="4212757180" sldId="287"/>
            <ac:picMk id="4" creationId="{F9333704-9AF2-4294-93EC-917243FB9BFD}"/>
          </ac:picMkLst>
        </pc:picChg>
        <pc:picChg chg="add del mod modCrop">
          <ac:chgData name="CASADO RODRIGUEZ Jesus (JRC-ISPRA)" userId="02a91a76-4d39-4209-9d1b-4fa11cd36449" providerId="ADAL" clId="{21F3795C-461B-45F0-AFE8-9FBB4E536061}" dt="2025-04-08T13:55:16.906" v="3406" actId="478"/>
          <ac:picMkLst>
            <pc:docMk/>
            <pc:sldMk cId="4212757180" sldId="287"/>
            <ac:picMk id="6" creationId="{B2AA1C31-7AB5-4BE6-9CA9-1F6402AD83CF}"/>
          </ac:picMkLst>
        </pc:picChg>
        <pc:picChg chg="add del mod">
          <ac:chgData name="CASADO RODRIGUEZ Jesus (JRC-ISPRA)" userId="02a91a76-4d39-4209-9d1b-4fa11cd36449" providerId="ADAL" clId="{21F3795C-461B-45F0-AFE8-9FBB4E536061}" dt="2025-04-08T10:51:12.103" v="2940" actId="478"/>
          <ac:picMkLst>
            <pc:docMk/>
            <pc:sldMk cId="4212757180" sldId="287"/>
            <ac:picMk id="11" creationId="{AB916F63-D7D6-4720-A28A-7AE3D17A607D}"/>
          </ac:picMkLst>
        </pc:picChg>
        <pc:picChg chg="add del mod modCrop">
          <ac:chgData name="CASADO RODRIGUEZ Jesus (JRC-ISPRA)" userId="02a91a76-4d39-4209-9d1b-4fa11cd36449" providerId="ADAL" clId="{21F3795C-461B-45F0-AFE8-9FBB4E536061}" dt="2025-04-08T13:55:09.446" v="3402"/>
          <ac:picMkLst>
            <pc:docMk/>
            <pc:sldMk cId="4212757180" sldId="287"/>
            <ac:picMk id="12" creationId="{82BBAB1A-2B8B-40DD-84BD-CC45CA737FEC}"/>
          </ac:picMkLst>
        </pc:picChg>
        <pc:picChg chg="add mod modCrop">
          <ac:chgData name="CASADO RODRIGUEZ Jesus (JRC-ISPRA)" userId="02a91a76-4d39-4209-9d1b-4fa11cd36449" providerId="ADAL" clId="{21F3795C-461B-45F0-AFE8-9FBB4E536061}" dt="2025-04-08T10:55:05.003" v="2985" actId="14100"/>
          <ac:picMkLst>
            <pc:docMk/>
            <pc:sldMk cId="4212757180" sldId="287"/>
            <ac:picMk id="13" creationId="{D3B16680-9301-4D6F-8787-34F3BB229907}"/>
          </ac:picMkLst>
        </pc:picChg>
        <pc:picChg chg="add mod modCrop">
          <ac:chgData name="CASADO RODRIGUEZ Jesus (JRC-ISPRA)" userId="02a91a76-4d39-4209-9d1b-4fa11cd36449" providerId="ADAL" clId="{21F3795C-461B-45F0-AFE8-9FBB4E536061}" dt="2025-04-08T10:55:15.384" v="2987" actId="1076"/>
          <ac:picMkLst>
            <pc:docMk/>
            <pc:sldMk cId="4212757180" sldId="287"/>
            <ac:picMk id="15" creationId="{B78B0788-440C-4A9A-A2A9-64D6A8E44B41}"/>
          </ac:picMkLst>
        </pc:picChg>
        <pc:picChg chg="del">
          <ac:chgData name="CASADO RODRIGUEZ Jesus (JRC-ISPRA)" userId="02a91a76-4d39-4209-9d1b-4fa11cd36449" providerId="ADAL" clId="{21F3795C-461B-45F0-AFE8-9FBB4E536061}" dt="2025-04-08T10:12:32.092" v="1874" actId="478"/>
          <ac:picMkLst>
            <pc:docMk/>
            <pc:sldMk cId="4212757180" sldId="287"/>
            <ac:picMk id="16" creationId="{12D3C6F3-4F38-4439-8455-874A9347CCD0}"/>
          </ac:picMkLst>
        </pc:picChg>
        <pc:picChg chg="add del mod modCrop">
          <ac:chgData name="CASADO RODRIGUEZ Jesus (JRC-ISPRA)" userId="02a91a76-4d39-4209-9d1b-4fa11cd36449" providerId="ADAL" clId="{21F3795C-461B-45F0-AFE8-9FBB4E536061}" dt="2025-04-08T13:46:01.127" v="3033" actId="478"/>
          <ac:picMkLst>
            <pc:docMk/>
            <pc:sldMk cId="4212757180" sldId="287"/>
            <ac:picMk id="17" creationId="{D8AEEE23-DA95-493C-BCD1-FA332C64C1E1}"/>
          </ac:picMkLst>
        </pc:picChg>
        <pc:picChg chg="add del mod modCrop">
          <ac:chgData name="CASADO RODRIGUEZ Jesus (JRC-ISPRA)" userId="02a91a76-4d39-4209-9d1b-4fa11cd36449" providerId="ADAL" clId="{21F3795C-461B-45F0-AFE8-9FBB4E536061}" dt="2025-04-08T13:50:22.984" v="3045" actId="478"/>
          <ac:picMkLst>
            <pc:docMk/>
            <pc:sldMk cId="4212757180" sldId="287"/>
            <ac:picMk id="18" creationId="{468FC742-95A9-4D68-BBB4-9F9165C3D801}"/>
          </ac:picMkLst>
        </pc:picChg>
        <pc:picChg chg="add del">
          <ac:chgData name="CASADO RODRIGUEZ Jesus (JRC-ISPRA)" userId="02a91a76-4d39-4209-9d1b-4fa11cd36449" providerId="ADAL" clId="{21F3795C-461B-45F0-AFE8-9FBB4E536061}" dt="2025-04-08T13:49:56.995" v="3040" actId="478"/>
          <ac:picMkLst>
            <pc:docMk/>
            <pc:sldMk cId="4212757180" sldId="287"/>
            <ac:picMk id="19" creationId="{55C1D6A2-A5A4-487E-9A68-A04E8147D246}"/>
          </ac:picMkLst>
        </pc:picChg>
        <pc:picChg chg="add del mod ord topLvl">
          <ac:chgData name="CASADO RODRIGUEZ Jesus (JRC-ISPRA)" userId="02a91a76-4d39-4209-9d1b-4fa11cd36449" providerId="ADAL" clId="{21F3795C-461B-45F0-AFE8-9FBB4E536061}" dt="2025-04-08T13:59:00.196" v="3461" actId="478"/>
          <ac:picMkLst>
            <pc:docMk/>
            <pc:sldMk cId="4212757180" sldId="287"/>
            <ac:picMk id="20" creationId="{1BA3005E-B904-4F35-BE3D-487ECF302E4E}"/>
          </ac:picMkLst>
        </pc:picChg>
        <pc:picChg chg="add mod topLvl modCrop">
          <ac:chgData name="CASADO RODRIGUEZ Jesus (JRC-ISPRA)" userId="02a91a76-4d39-4209-9d1b-4fa11cd36449" providerId="ADAL" clId="{21F3795C-461B-45F0-AFE8-9FBB4E536061}" dt="2025-04-08T13:59:05.266" v="3462" actId="164"/>
          <ac:picMkLst>
            <pc:docMk/>
            <pc:sldMk cId="4212757180" sldId="287"/>
            <ac:picMk id="22" creationId="{8FB311EA-0726-4AC2-9A1F-AFBD30C5ADD5}"/>
          </ac:picMkLst>
        </pc:picChg>
        <pc:picChg chg="add mod ord">
          <ac:chgData name="CASADO RODRIGUEZ Jesus (JRC-ISPRA)" userId="02a91a76-4d39-4209-9d1b-4fa11cd36449" providerId="ADAL" clId="{21F3795C-461B-45F0-AFE8-9FBB4E536061}" dt="2025-04-08T15:42:34.772" v="3887" actId="1362"/>
          <ac:picMkLst>
            <pc:docMk/>
            <pc:sldMk cId="4212757180" sldId="287"/>
            <ac:picMk id="25" creationId="{D66AE40F-2DBD-4AAE-9341-C80DC1BDD4E6}"/>
          </ac:picMkLst>
        </pc:picChg>
        <pc:picChg chg="add del mod">
          <ac:chgData name="CASADO RODRIGUEZ Jesus (JRC-ISPRA)" userId="02a91a76-4d39-4209-9d1b-4fa11cd36449" providerId="ADAL" clId="{21F3795C-461B-45F0-AFE8-9FBB4E536061}" dt="2025-04-08T15:35:45.239" v="3756" actId="478"/>
          <ac:picMkLst>
            <pc:docMk/>
            <pc:sldMk cId="4212757180" sldId="287"/>
            <ac:picMk id="27" creationId="{FC009E99-15B3-433D-9A43-D4E2C09C09A4}"/>
          </ac:picMkLst>
        </pc:picChg>
        <pc:picChg chg="add mod">
          <ac:chgData name="CASADO RODRIGUEZ Jesus (JRC-ISPRA)" userId="02a91a76-4d39-4209-9d1b-4fa11cd36449" providerId="ADAL" clId="{21F3795C-461B-45F0-AFE8-9FBB4E536061}" dt="2025-04-08T15:41:07.805" v="3875" actId="1362"/>
          <ac:picMkLst>
            <pc:docMk/>
            <pc:sldMk cId="4212757180" sldId="287"/>
            <ac:picMk id="28" creationId="{85CA6DC5-2ED1-4473-81E9-7C3AADD0B87B}"/>
          </ac:picMkLst>
        </pc:picChg>
        <pc:picChg chg="add mod modCrop">
          <ac:chgData name="CASADO RODRIGUEZ Jesus (JRC-ISPRA)" userId="02a91a76-4d39-4209-9d1b-4fa11cd36449" providerId="ADAL" clId="{21F3795C-461B-45F0-AFE8-9FBB4E536061}" dt="2025-04-08T15:40:52.754" v="3873" actId="164"/>
          <ac:picMkLst>
            <pc:docMk/>
            <pc:sldMk cId="4212757180" sldId="287"/>
            <ac:picMk id="30" creationId="{21254F05-6C31-47F5-BF03-393191811A86}"/>
          </ac:picMkLst>
        </pc:picChg>
      </pc:sldChg>
      <pc:sldChg chg="addSp delSp modSp add">
        <pc:chgData name="CASADO RODRIGUEZ Jesus (JRC-ISPRA)" userId="02a91a76-4d39-4209-9d1b-4fa11cd36449" providerId="ADAL" clId="{21F3795C-461B-45F0-AFE8-9FBB4E536061}" dt="2025-04-09T13:39:24.423" v="8716" actId="207"/>
        <pc:sldMkLst>
          <pc:docMk/>
          <pc:sldMk cId="3666773197" sldId="288"/>
        </pc:sldMkLst>
        <pc:spChg chg="mod">
          <ac:chgData name="CASADO RODRIGUEZ Jesus (JRC-ISPRA)" userId="02a91a76-4d39-4209-9d1b-4fa11cd36449" providerId="ADAL" clId="{21F3795C-461B-45F0-AFE8-9FBB4E536061}" dt="2025-04-08T10:31:38.290" v="2466" actId="20577"/>
          <ac:spMkLst>
            <pc:docMk/>
            <pc:sldMk cId="3666773197" sldId="288"/>
            <ac:spMk id="3" creationId="{00000000-0000-0000-0000-000000000000}"/>
          </ac:spMkLst>
        </pc:spChg>
        <pc:spChg chg="add mod">
          <ac:chgData name="CASADO RODRIGUEZ Jesus (JRC-ISPRA)" userId="02a91a76-4d39-4209-9d1b-4fa11cd36449" providerId="ADAL" clId="{21F3795C-461B-45F0-AFE8-9FBB4E536061}" dt="2025-04-09T13:38:59.635" v="8714" actId="20577"/>
          <ac:spMkLst>
            <pc:docMk/>
            <pc:sldMk cId="3666773197" sldId="288"/>
            <ac:spMk id="5" creationId="{E1FB649C-6485-48C7-AE5F-D45F28A4F0A9}"/>
          </ac:spMkLst>
        </pc:spChg>
        <pc:spChg chg="del">
          <ac:chgData name="CASADO RODRIGUEZ Jesus (JRC-ISPRA)" userId="02a91a76-4d39-4209-9d1b-4fa11cd36449" providerId="ADAL" clId="{21F3795C-461B-45F0-AFE8-9FBB4E536061}" dt="2025-04-08T10:31:12.722" v="2454" actId="478"/>
          <ac:spMkLst>
            <pc:docMk/>
            <pc:sldMk cId="3666773197" sldId="288"/>
            <ac:spMk id="7" creationId="{A53D23AE-D52D-4CBE-BB45-00F608140803}"/>
          </ac:spMkLst>
        </pc:spChg>
        <pc:spChg chg="add mod">
          <ac:chgData name="CASADO RODRIGUEZ Jesus (JRC-ISPRA)" userId="02a91a76-4d39-4209-9d1b-4fa11cd36449" providerId="ADAL" clId="{21F3795C-461B-45F0-AFE8-9FBB4E536061}" dt="2025-04-09T13:39:24.423" v="8716" actId="207"/>
          <ac:spMkLst>
            <pc:docMk/>
            <pc:sldMk cId="3666773197" sldId="288"/>
            <ac:spMk id="8" creationId="{B23DFDCB-CEC3-4697-BC25-5A86DCB1C5EC}"/>
          </ac:spMkLst>
        </pc:spChg>
        <pc:picChg chg="del">
          <ac:chgData name="CASADO RODRIGUEZ Jesus (JRC-ISPRA)" userId="02a91a76-4d39-4209-9d1b-4fa11cd36449" providerId="ADAL" clId="{21F3795C-461B-45F0-AFE8-9FBB4E536061}" dt="2025-04-08T10:31:14.556" v="2455" actId="478"/>
          <ac:picMkLst>
            <pc:docMk/>
            <pc:sldMk cId="3666773197" sldId="288"/>
            <ac:picMk id="4" creationId="{F9333704-9AF2-4294-93EC-917243FB9BFD}"/>
          </ac:picMkLst>
        </pc:picChg>
      </pc:sldChg>
      <pc:sldChg chg="addSp delSp modSp add modAnim">
        <pc:chgData name="CASADO RODRIGUEZ Jesus (JRC-ISPRA)" userId="02a91a76-4d39-4209-9d1b-4fa11cd36449" providerId="ADAL" clId="{21F3795C-461B-45F0-AFE8-9FBB4E536061}" dt="2025-04-10T07:22:50.244" v="8749" actId="1037"/>
        <pc:sldMkLst>
          <pc:docMk/>
          <pc:sldMk cId="283098234" sldId="289"/>
        </pc:sldMkLst>
        <pc:spChg chg="add mod">
          <ac:chgData name="CASADO RODRIGUEZ Jesus (JRC-ISPRA)" userId="02a91a76-4d39-4209-9d1b-4fa11cd36449" providerId="ADAL" clId="{21F3795C-461B-45F0-AFE8-9FBB4E536061}" dt="2025-04-09T13:34:58.407" v="8666" actId="20577"/>
          <ac:spMkLst>
            <pc:docMk/>
            <pc:sldMk cId="283098234" sldId="289"/>
            <ac:spMk id="3" creationId="{2844AEE7-ED05-4162-8735-C7416A6065A2}"/>
          </ac:spMkLst>
        </pc:spChg>
        <pc:spChg chg="add del mod">
          <ac:chgData name="CASADO RODRIGUEZ Jesus (JRC-ISPRA)" userId="02a91a76-4d39-4209-9d1b-4fa11cd36449" providerId="ADAL" clId="{21F3795C-461B-45F0-AFE8-9FBB4E536061}" dt="2025-04-08T16:02:38.288" v="4729" actId="478"/>
          <ac:spMkLst>
            <pc:docMk/>
            <pc:sldMk cId="283098234" sldId="289"/>
            <ac:spMk id="6" creationId="{E3E90333-B951-45BE-8DEE-92FB7293E75A}"/>
          </ac:spMkLst>
        </pc:spChg>
        <pc:spChg chg="mod">
          <ac:chgData name="CASADO RODRIGUEZ Jesus (JRC-ISPRA)" userId="02a91a76-4d39-4209-9d1b-4fa11cd36449" providerId="ADAL" clId="{21F3795C-461B-45F0-AFE8-9FBB4E536061}" dt="2025-04-08T16:17:03.246" v="5320" actId="14100"/>
          <ac:spMkLst>
            <pc:docMk/>
            <pc:sldMk cId="283098234" sldId="289"/>
            <ac:spMk id="11" creationId="{00000000-0000-0000-0000-000000000000}"/>
          </ac:spMkLst>
        </pc:spChg>
        <pc:spChg chg="mod">
          <ac:chgData name="CASADO RODRIGUEZ Jesus (JRC-ISPRA)" userId="02a91a76-4d39-4209-9d1b-4fa11cd36449" providerId="ADAL" clId="{21F3795C-461B-45F0-AFE8-9FBB4E536061}" dt="2025-04-10T07:22:46.056" v="8744" actId="1038"/>
          <ac:spMkLst>
            <pc:docMk/>
            <pc:sldMk cId="283098234" sldId="289"/>
            <ac:spMk id="12" creationId="{00000000-0000-0000-0000-000000000000}"/>
          </ac:spMkLst>
        </pc:spChg>
        <pc:spChg chg="mod">
          <ac:chgData name="CASADO RODRIGUEZ Jesus (JRC-ISPRA)" userId="02a91a76-4d39-4209-9d1b-4fa11cd36449" providerId="ADAL" clId="{21F3795C-461B-45F0-AFE8-9FBB4E536061}" dt="2025-04-08T16:16:45.177" v="5314" actId="404"/>
          <ac:spMkLst>
            <pc:docMk/>
            <pc:sldMk cId="283098234" sldId="289"/>
            <ac:spMk id="13" creationId="{00000000-0000-0000-0000-000000000000}"/>
          </ac:spMkLst>
        </pc:spChg>
        <pc:spChg chg="mod">
          <ac:chgData name="CASADO RODRIGUEZ Jesus (JRC-ISPRA)" userId="02a91a76-4d39-4209-9d1b-4fa11cd36449" providerId="ADAL" clId="{21F3795C-461B-45F0-AFE8-9FBB4E536061}" dt="2025-04-10T07:22:50.244" v="8749" actId="1037"/>
          <ac:spMkLst>
            <pc:docMk/>
            <pc:sldMk cId="283098234" sldId="289"/>
            <ac:spMk id="14" creationId="{00000000-0000-0000-0000-000000000000}"/>
          </ac:spMkLst>
        </pc:spChg>
        <pc:spChg chg="del mod">
          <ac:chgData name="CASADO RODRIGUEZ Jesus (JRC-ISPRA)" userId="02a91a76-4d39-4209-9d1b-4fa11cd36449" providerId="ADAL" clId="{21F3795C-461B-45F0-AFE8-9FBB4E536061}" dt="2025-04-08T16:02:21.441" v="4727" actId="478"/>
          <ac:spMkLst>
            <pc:docMk/>
            <pc:sldMk cId="283098234" sldId="289"/>
            <ac:spMk id="18" creationId="{5E8C7B43-7184-7091-5080-6F7794F037F5}"/>
          </ac:spMkLst>
        </pc:spChg>
        <pc:picChg chg="mod">
          <ac:chgData name="CASADO RODRIGUEZ Jesus (JRC-ISPRA)" userId="02a91a76-4d39-4209-9d1b-4fa11cd36449" providerId="ADAL" clId="{21F3795C-461B-45F0-AFE8-9FBB4E536061}" dt="2025-04-10T07:22:41.784" v="8742" actId="1038"/>
          <ac:picMkLst>
            <pc:docMk/>
            <pc:sldMk cId="283098234" sldId="289"/>
            <ac:picMk id="7" creationId="{9224953E-EB64-49BA-AF86-27391DFD83D6}"/>
          </ac:picMkLst>
        </pc:picChg>
      </pc:sldChg>
      <pc:sldChg chg="addSp delSp modSp add delAnim modAnim">
        <pc:chgData name="CASADO RODRIGUEZ Jesus (JRC-ISPRA)" userId="02a91a76-4d39-4209-9d1b-4fa11cd36449" providerId="ADAL" clId="{21F3795C-461B-45F0-AFE8-9FBB4E536061}" dt="2025-04-09T11:00:02.184" v="7547"/>
        <pc:sldMkLst>
          <pc:docMk/>
          <pc:sldMk cId="3434078488" sldId="290"/>
        </pc:sldMkLst>
        <pc:spChg chg="mod">
          <ac:chgData name="CASADO RODRIGUEZ Jesus (JRC-ISPRA)" userId="02a91a76-4d39-4209-9d1b-4fa11cd36449" providerId="ADAL" clId="{21F3795C-461B-45F0-AFE8-9FBB4E536061}" dt="2025-04-09T10:41:37.020" v="7186" actId="20577"/>
          <ac:spMkLst>
            <pc:docMk/>
            <pc:sldMk cId="3434078488" sldId="290"/>
            <ac:spMk id="4" creationId="{98DF79B4-50C3-4BFA-BBE2-56C05A65AE08}"/>
          </ac:spMkLst>
        </pc:spChg>
        <pc:spChg chg="add mod">
          <ac:chgData name="CASADO RODRIGUEZ Jesus (JRC-ISPRA)" userId="02a91a76-4d39-4209-9d1b-4fa11cd36449" providerId="ADAL" clId="{21F3795C-461B-45F0-AFE8-9FBB4E536061}" dt="2025-04-09T10:43:48.891" v="7226" actId="164"/>
          <ac:spMkLst>
            <pc:docMk/>
            <pc:sldMk cId="3434078488" sldId="290"/>
            <ac:spMk id="5" creationId="{0C34BD14-DB04-495F-9AB3-4A2A1A9242F3}"/>
          </ac:spMkLst>
        </pc:spChg>
        <pc:spChg chg="mod">
          <ac:chgData name="CASADO RODRIGUEZ Jesus (JRC-ISPRA)" userId="02a91a76-4d39-4209-9d1b-4fa11cd36449" providerId="ADAL" clId="{21F3795C-461B-45F0-AFE8-9FBB4E536061}" dt="2025-04-09T10:41:59.647" v="7189" actId="1076"/>
          <ac:spMkLst>
            <pc:docMk/>
            <pc:sldMk cId="3434078488" sldId="290"/>
            <ac:spMk id="8" creationId="{9DEA2311-BA2C-4484-949A-48D1B586E21A}"/>
          </ac:spMkLst>
        </pc:spChg>
        <pc:spChg chg="add mod">
          <ac:chgData name="CASADO RODRIGUEZ Jesus (JRC-ISPRA)" userId="02a91a76-4d39-4209-9d1b-4fa11cd36449" providerId="ADAL" clId="{21F3795C-461B-45F0-AFE8-9FBB4E536061}" dt="2025-04-09T10:58:33.324" v="7544" actId="2711"/>
          <ac:spMkLst>
            <pc:docMk/>
            <pc:sldMk cId="3434078488" sldId="290"/>
            <ac:spMk id="9" creationId="{85D6F8F3-A401-4810-947F-70D4A4C395FA}"/>
          </ac:spMkLst>
        </pc:spChg>
        <pc:spChg chg="add mod">
          <ac:chgData name="CASADO RODRIGUEZ Jesus (JRC-ISPRA)" userId="02a91a76-4d39-4209-9d1b-4fa11cd36449" providerId="ADAL" clId="{21F3795C-461B-45F0-AFE8-9FBB4E536061}" dt="2025-04-09T10:43:48.891" v="7226" actId="164"/>
          <ac:spMkLst>
            <pc:docMk/>
            <pc:sldMk cId="3434078488" sldId="290"/>
            <ac:spMk id="10" creationId="{E7F9D64B-1F02-41E9-8F7F-33BEB53C8AED}"/>
          </ac:spMkLst>
        </pc:spChg>
        <pc:spChg chg="add mod">
          <ac:chgData name="CASADO RODRIGUEZ Jesus (JRC-ISPRA)" userId="02a91a76-4d39-4209-9d1b-4fa11cd36449" providerId="ADAL" clId="{21F3795C-461B-45F0-AFE8-9FBB4E536061}" dt="2025-04-09T10:43:48.891" v="7226" actId="164"/>
          <ac:spMkLst>
            <pc:docMk/>
            <pc:sldMk cId="3434078488" sldId="290"/>
            <ac:spMk id="11" creationId="{8C8EAC57-97AB-4CC6-B101-345149AECF37}"/>
          </ac:spMkLst>
        </pc:spChg>
        <pc:spChg chg="add mod">
          <ac:chgData name="CASADO RODRIGUEZ Jesus (JRC-ISPRA)" userId="02a91a76-4d39-4209-9d1b-4fa11cd36449" providerId="ADAL" clId="{21F3795C-461B-45F0-AFE8-9FBB4E536061}" dt="2025-04-09T10:43:48.891" v="7226" actId="164"/>
          <ac:spMkLst>
            <pc:docMk/>
            <pc:sldMk cId="3434078488" sldId="290"/>
            <ac:spMk id="13" creationId="{9128490B-B27A-4B28-AFB0-CFA98ED1A428}"/>
          </ac:spMkLst>
        </pc:spChg>
        <pc:spChg chg="add mod">
          <ac:chgData name="CASADO RODRIGUEZ Jesus (JRC-ISPRA)" userId="02a91a76-4d39-4209-9d1b-4fa11cd36449" providerId="ADAL" clId="{21F3795C-461B-45F0-AFE8-9FBB4E536061}" dt="2025-04-09T10:43:48.891" v="7226" actId="164"/>
          <ac:spMkLst>
            <pc:docMk/>
            <pc:sldMk cId="3434078488" sldId="290"/>
            <ac:spMk id="14" creationId="{7F31E37C-42B2-4400-9548-19503EDBFD7E}"/>
          </ac:spMkLst>
        </pc:spChg>
        <pc:spChg chg="add mod">
          <ac:chgData name="CASADO RODRIGUEZ Jesus (JRC-ISPRA)" userId="02a91a76-4d39-4209-9d1b-4fa11cd36449" providerId="ADAL" clId="{21F3795C-461B-45F0-AFE8-9FBB4E536061}" dt="2025-04-09T10:43:48.891" v="7226" actId="164"/>
          <ac:spMkLst>
            <pc:docMk/>
            <pc:sldMk cId="3434078488" sldId="290"/>
            <ac:spMk id="15" creationId="{8A48D0AD-76AF-49BD-846B-42DC80A2A832}"/>
          </ac:spMkLst>
        </pc:spChg>
        <pc:spChg chg="add mod">
          <ac:chgData name="CASADO RODRIGUEZ Jesus (JRC-ISPRA)" userId="02a91a76-4d39-4209-9d1b-4fa11cd36449" providerId="ADAL" clId="{21F3795C-461B-45F0-AFE8-9FBB4E536061}" dt="2025-04-09T10:43:48.891" v="7226" actId="164"/>
          <ac:spMkLst>
            <pc:docMk/>
            <pc:sldMk cId="3434078488" sldId="290"/>
            <ac:spMk id="16" creationId="{5A5BB9B9-15B4-4E79-91B7-9881B817AB7D}"/>
          </ac:spMkLst>
        </pc:spChg>
        <pc:spChg chg="add mod">
          <ac:chgData name="CASADO RODRIGUEZ Jesus (JRC-ISPRA)" userId="02a91a76-4d39-4209-9d1b-4fa11cd36449" providerId="ADAL" clId="{21F3795C-461B-45F0-AFE8-9FBB4E536061}" dt="2025-04-09T10:43:48.891" v="7226" actId="164"/>
          <ac:spMkLst>
            <pc:docMk/>
            <pc:sldMk cId="3434078488" sldId="290"/>
            <ac:spMk id="17" creationId="{2DA59428-16A5-4419-9A22-2C3D6B7336E5}"/>
          </ac:spMkLst>
        </pc:spChg>
        <pc:spChg chg="add mod">
          <ac:chgData name="CASADO RODRIGUEZ Jesus (JRC-ISPRA)" userId="02a91a76-4d39-4209-9d1b-4fa11cd36449" providerId="ADAL" clId="{21F3795C-461B-45F0-AFE8-9FBB4E536061}" dt="2025-04-09T10:43:48.891" v="7226" actId="164"/>
          <ac:spMkLst>
            <pc:docMk/>
            <pc:sldMk cId="3434078488" sldId="290"/>
            <ac:spMk id="18" creationId="{031A424E-3A26-4CE6-927A-EB95A3912C8D}"/>
          </ac:spMkLst>
        </pc:spChg>
        <pc:spChg chg="mod">
          <ac:chgData name="CASADO RODRIGUEZ Jesus (JRC-ISPRA)" userId="02a91a76-4d39-4209-9d1b-4fa11cd36449" providerId="ADAL" clId="{21F3795C-461B-45F0-AFE8-9FBB4E536061}" dt="2025-04-09T10:45:26.140" v="7271" actId="1038"/>
          <ac:spMkLst>
            <pc:docMk/>
            <pc:sldMk cId="3434078488" sldId="290"/>
            <ac:spMk id="20" creationId="{8082962B-8AB5-43B0-A53E-415A3D1DE11B}"/>
          </ac:spMkLst>
        </pc:spChg>
        <pc:spChg chg="mod">
          <ac:chgData name="CASADO RODRIGUEZ Jesus (JRC-ISPRA)" userId="02a91a76-4d39-4209-9d1b-4fa11cd36449" providerId="ADAL" clId="{21F3795C-461B-45F0-AFE8-9FBB4E536061}" dt="2025-04-09T10:45:26.140" v="7271" actId="1038"/>
          <ac:spMkLst>
            <pc:docMk/>
            <pc:sldMk cId="3434078488" sldId="290"/>
            <ac:spMk id="21" creationId="{A7220E81-B331-4BB9-A5A1-E0F596EE1B59}"/>
          </ac:spMkLst>
        </pc:spChg>
        <pc:spChg chg="mod">
          <ac:chgData name="CASADO RODRIGUEZ Jesus (JRC-ISPRA)" userId="02a91a76-4d39-4209-9d1b-4fa11cd36449" providerId="ADAL" clId="{21F3795C-461B-45F0-AFE8-9FBB4E536061}" dt="2025-04-09T10:45:26.140" v="7271" actId="1038"/>
          <ac:spMkLst>
            <pc:docMk/>
            <pc:sldMk cId="3434078488" sldId="290"/>
            <ac:spMk id="22" creationId="{17E37EB1-777B-4A7C-8E84-195AAEF32ED4}"/>
          </ac:spMkLst>
        </pc:spChg>
        <pc:spChg chg="mod">
          <ac:chgData name="CASADO RODRIGUEZ Jesus (JRC-ISPRA)" userId="02a91a76-4d39-4209-9d1b-4fa11cd36449" providerId="ADAL" clId="{21F3795C-461B-45F0-AFE8-9FBB4E536061}" dt="2025-04-09T10:45:26.140" v="7271" actId="1038"/>
          <ac:spMkLst>
            <pc:docMk/>
            <pc:sldMk cId="3434078488" sldId="290"/>
            <ac:spMk id="23" creationId="{42858EB7-4454-45B4-AE66-873799CCA227}"/>
          </ac:spMkLst>
        </pc:spChg>
        <pc:spChg chg="mod">
          <ac:chgData name="CASADO RODRIGUEZ Jesus (JRC-ISPRA)" userId="02a91a76-4d39-4209-9d1b-4fa11cd36449" providerId="ADAL" clId="{21F3795C-461B-45F0-AFE8-9FBB4E536061}" dt="2025-04-09T10:45:26.140" v="7271" actId="1038"/>
          <ac:spMkLst>
            <pc:docMk/>
            <pc:sldMk cId="3434078488" sldId="290"/>
            <ac:spMk id="24" creationId="{D9164DD8-DB35-4F28-813D-F4038E3B6A9D}"/>
          </ac:spMkLst>
        </pc:spChg>
        <pc:spChg chg="mod">
          <ac:chgData name="CASADO RODRIGUEZ Jesus (JRC-ISPRA)" userId="02a91a76-4d39-4209-9d1b-4fa11cd36449" providerId="ADAL" clId="{21F3795C-461B-45F0-AFE8-9FBB4E536061}" dt="2025-04-09T10:45:26.140" v="7271" actId="1038"/>
          <ac:spMkLst>
            <pc:docMk/>
            <pc:sldMk cId="3434078488" sldId="290"/>
            <ac:spMk id="25" creationId="{FA4351F0-F99A-4D2F-8FCB-E5F23A217DA9}"/>
          </ac:spMkLst>
        </pc:spChg>
        <pc:spChg chg="mod">
          <ac:chgData name="CASADO RODRIGUEZ Jesus (JRC-ISPRA)" userId="02a91a76-4d39-4209-9d1b-4fa11cd36449" providerId="ADAL" clId="{21F3795C-461B-45F0-AFE8-9FBB4E536061}" dt="2025-04-09T10:45:26.140" v="7271" actId="1038"/>
          <ac:spMkLst>
            <pc:docMk/>
            <pc:sldMk cId="3434078488" sldId="290"/>
            <ac:spMk id="27" creationId="{93A15875-014D-42BA-A00C-7E2424620456}"/>
          </ac:spMkLst>
        </pc:spChg>
        <pc:spChg chg="mod">
          <ac:chgData name="CASADO RODRIGUEZ Jesus (JRC-ISPRA)" userId="02a91a76-4d39-4209-9d1b-4fa11cd36449" providerId="ADAL" clId="{21F3795C-461B-45F0-AFE8-9FBB4E536061}" dt="2025-04-09T10:45:26.140" v="7271" actId="1038"/>
          <ac:spMkLst>
            <pc:docMk/>
            <pc:sldMk cId="3434078488" sldId="290"/>
            <ac:spMk id="28" creationId="{9DD2AD02-D18B-4A86-8308-09E5AE69B6D6}"/>
          </ac:spMkLst>
        </pc:spChg>
        <pc:spChg chg="mod">
          <ac:chgData name="CASADO RODRIGUEZ Jesus (JRC-ISPRA)" userId="02a91a76-4d39-4209-9d1b-4fa11cd36449" providerId="ADAL" clId="{21F3795C-461B-45F0-AFE8-9FBB4E536061}" dt="2025-04-09T10:45:26.140" v="7271" actId="1038"/>
          <ac:spMkLst>
            <pc:docMk/>
            <pc:sldMk cId="3434078488" sldId="290"/>
            <ac:spMk id="29" creationId="{56170A02-D70E-4258-9DC9-9369DDF17342}"/>
          </ac:spMkLst>
        </pc:spChg>
        <pc:spChg chg="add del mod">
          <ac:chgData name="CASADO RODRIGUEZ Jesus (JRC-ISPRA)" userId="02a91a76-4d39-4209-9d1b-4fa11cd36449" providerId="ADAL" clId="{21F3795C-461B-45F0-AFE8-9FBB4E536061}" dt="2025-04-09T10:56:05.240" v="7319" actId="478"/>
          <ac:spMkLst>
            <pc:docMk/>
            <pc:sldMk cId="3434078488" sldId="290"/>
            <ac:spMk id="35" creationId="{E3BA6064-1ADA-4E3F-9895-00B4E4CC0EDB}"/>
          </ac:spMkLst>
        </pc:spChg>
        <pc:spChg chg="add mod">
          <ac:chgData name="CASADO RODRIGUEZ Jesus (JRC-ISPRA)" userId="02a91a76-4d39-4209-9d1b-4fa11cd36449" providerId="ADAL" clId="{21F3795C-461B-45F0-AFE8-9FBB4E536061}" dt="2025-04-09T10:58:45.333" v="7545" actId="1076"/>
          <ac:spMkLst>
            <pc:docMk/>
            <pc:sldMk cId="3434078488" sldId="290"/>
            <ac:spMk id="36" creationId="{2D412D5D-78A3-4BE5-960B-B7B1B0C31931}"/>
          </ac:spMkLst>
        </pc:spChg>
        <pc:grpChg chg="add del mod ord">
          <ac:chgData name="CASADO RODRIGUEZ Jesus (JRC-ISPRA)" userId="02a91a76-4d39-4209-9d1b-4fa11cd36449" providerId="ADAL" clId="{21F3795C-461B-45F0-AFE8-9FBB4E536061}" dt="2025-04-09T10:52:49.081" v="7285" actId="478"/>
          <ac:grpSpMkLst>
            <pc:docMk/>
            <pc:sldMk cId="3434078488" sldId="290"/>
            <ac:grpSpMk id="6" creationId="{47BD5FED-2761-4E4B-A9D2-CC192F22F638}"/>
          </ac:grpSpMkLst>
        </pc:grpChg>
        <pc:grpChg chg="add del mod">
          <ac:chgData name="CASADO RODRIGUEZ Jesus (JRC-ISPRA)" userId="02a91a76-4d39-4209-9d1b-4fa11cd36449" providerId="ADAL" clId="{21F3795C-461B-45F0-AFE8-9FBB4E536061}" dt="2025-04-09T10:52:45.173" v="7283" actId="478"/>
          <ac:grpSpMkLst>
            <pc:docMk/>
            <pc:sldMk cId="3434078488" sldId="290"/>
            <ac:grpSpMk id="19" creationId="{40CACBE7-D8B7-4187-8435-6E32326E3C91}"/>
          </ac:grpSpMkLst>
        </pc:grpChg>
        <pc:picChg chg="mod ord">
          <ac:chgData name="CASADO RODRIGUEZ Jesus (JRC-ISPRA)" userId="02a91a76-4d39-4209-9d1b-4fa11cd36449" providerId="ADAL" clId="{21F3795C-461B-45F0-AFE8-9FBB4E536061}" dt="2025-04-09T10:57:13.269" v="7501" actId="1036"/>
          <ac:picMkLst>
            <pc:docMk/>
            <pc:sldMk cId="3434078488" sldId="290"/>
            <ac:picMk id="26" creationId="{539CEA05-C37B-4C96-8763-61CEA98A468C}"/>
          </ac:picMkLst>
        </pc:picChg>
        <pc:picChg chg="add mod ord">
          <ac:chgData name="CASADO RODRIGUEZ Jesus (JRC-ISPRA)" userId="02a91a76-4d39-4209-9d1b-4fa11cd36449" providerId="ADAL" clId="{21F3795C-461B-45F0-AFE8-9FBB4E536061}" dt="2025-04-09T10:57:28.423" v="7502" actId="1076"/>
          <ac:picMkLst>
            <pc:docMk/>
            <pc:sldMk cId="3434078488" sldId="290"/>
            <ac:picMk id="30" creationId="{47B99D99-2833-48C5-AE18-744717E84E3C}"/>
          </ac:picMkLst>
        </pc:picChg>
        <pc:picChg chg="add mod ord">
          <ac:chgData name="CASADO RODRIGUEZ Jesus (JRC-ISPRA)" userId="02a91a76-4d39-4209-9d1b-4fa11cd36449" providerId="ADAL" clId="{21F3795C-461B-45F0-AFE8-9FBB4E536061}" dt="2025-04-09T10:57:36.192" v="7503" actId="1076"/>
          <ac:picMkLst>
            <pc:docMk/>
            <pc:sldMk cId="3434078488" sldId="290"/>
            <ac:picMk id="32" creationId="{CE3F5DAD-F05A-444F-96EE-16D4546A1C26}"/>
          </ac:picMkLst>
        </pc:picChg>
        <pc:picChg chg="add mod ord">
          <ac:chgData name="CASADO RODRIGUEZ Jesus (JRC-ISPRA)" userId="02a91a76-4d39-4209-9d1b-4fa11cd36449" providerId="ADAL" clId="{21F3795C-461B-45F0-AFE8-9FBB4E536061}" dt="2025-04-09T10:57:47.823" v="7504" actId="1076"/>
          <ac:picMkLst>
            <pc:docMk/>
            <pc:sldMk cId="3434078488" sldId="290"/>
            <ac:picMk id="34" creationId="{8C70BED3-E3C8-472C-894A-CF401E31DB18}"/>
          </ac:picMkLst>
        </pc:picChg>
      </pc:sldChg>
      <pc:sldMasterChg chg="modSldLayout">
        <pc:chgData name="CASADO RODRIGUEZ Jesus (JRC-ISPRA)" userId="02a91a76-4d39-4209-9d1b-4fa11cd36449" providerId="ADAL" clId="{21F3795C-461B-45F0-AFE8-9FBB4E536061}" dt="2025-04-08T06:18:39.396" v="108" actId="20577"/>
        <pc:sldMasterMkLst>
          <pc:docMk/>
          <pc:sldMasterMk cId="1233028116" sldId="2147483648"/>
        </pc:sldMasterMkLst>
        <pc:sldLayoutChg chg="modSp">
          <pc:chgData name="CASADO RODRIGUEZ Jesus (JRC-ISPRA)" userId="02a91a76-4d39-4209-9d1b-4fa11cd36449" providerId="ADAL" clId="{21F3795C-461B-45F0-AFE8-9FBB4E536061}" dt="2025-04-08T06:18:39.396" v="108" actId="20577"/>
          <pc:sldLayoutMkLst>
            <pc:docMk/>
            <pc:sldMasterMk cId="1233028116" sldId="2147483648"/>
            <pc:sldLayoutMk cId="1291261737" sldId="2147483649"/>
          </pc:sldLayoutMkLst>
          <pc:spChg chg="mod">
            <ac:chgData name="CASADO RODRIGUEZ Jesus (JRC-ISPRA)" userId="02a91a76-4d39-4209-9d1b-4fa11cd36449" providerId="ADAL" clId="{21F3795C-461B-45F0-AFE8-9FBB4E536061}" dt="2025-04-08T06:18:37.606" v="107" actId="20577"/>
            <ac:spMkLst>
              <pc:docMk/>
              <pc:sldMasterMk cId="1233028116" sldId="2147483648"/>
              <pc:sldLayoutMk cId="1291261737" sldId="2147483649"/>
              <ac:spMk id="2" creationId="{A0342D7A-F6B5-3F28-027F-70634E0F4FE8}"/>
            </ac:spMkLst>
          </pc:spChg>
          <pc:spChg chg="mod">
            <ac:chgData name="CASADO RODRIGUEZ Jesus (JRC-ISPRA)" userId="02a91a76-4d39-4209-9d1b-4fa11cd36449" providerId="ADAL" clId="{21F3795C-461B-45F0-AFE8-9FBB4E536061}" dt="2025-04-08T06:18:39.396" v="108" actId="20577"/>
            <ac:spMkLst>
              <pc:docMk/>
              <pc:sldMasterMk cId="1233028116" sldId="2147483648"/>
              <pc:sldLayoutMk cId="1291261737" sldId="2147483649"/>
              <ac:spMk id="3" creationId="{DF97877B-DC57-D2EC-0FAE-B964F1627230}"/>
            </ac:spMkLst>
          </pc:spChg>
        </pc:sldLayoutChg>
        <pc:sldLayoutChg chg="modSp">
          <pc:chgData name="CASADO RODRIGUEZ Jesus (JRC-ISPRA)" userId="02a91a76-4d39-4209-9d1b-4fa11cd36449" providerId="ADAL" clId="{21F3795C-461B-45F0-AFE8-9FBB4E536061}" dt="2025-04-08T06:18:32.546" v="106" actId="20577"/>
          <pc:sldLayoutMkLst>
            <pc:docMk/>
            <pc:sldMasterMk cId="1233028116" sldId="2147483648"/>
            <pc:sldLayoutMk cId="1619586240" sldId="2147483669"/>
          </pc:sldLayoutMkLst>
          <pc:spChg chg="mod">
            <ac:chgData name="CASADO RODRIGUEZ Jesus (JRC-ISPRA)" userId="02a91a76-4d39-4209-9d1b-4fa11cd36449" providerId="ADAL" clId="{21F3795C-461B-45F0-AFE8-9FBB4E536061}" dt="2025-04-08T06:18:29.808" v="105" actId="20577"/>
            <ac:spMkLst>
              <pc:docMk/>
              <pc:sldMasterMk cId="1233028116" sldId="2147483648"/>
              <pc:sldLayoutMk cId="1619586240" sldId="2147483669"/>
              <ac:spMk id="2" creationId="{A0342D7A-F6B5-3F28-027F-70634E0F4FE8}"/>
            </ac:spMkLst>
          </pc:spChg>
          <pc:spChg chg="mod">
            <ac:chgData name="CASADO RODRIGUEZ Jesus (JRC-ISPRA)" userId="02a91a76-4d39-4209-9d1b-4fa11cd36449" providerId="ADAL" clId="{21F3795C-461B-45F0-AFE8-9FBB4E536061}" dt="2025-04-08T06:18:32.546" v="106" actId="20577"/>
            <ac:spMkLst>
              <pc:docMk/>
              <pc:sldMasterMk cId="1233028116" sldId="2147483648"/>
              <pc:sldLayoutMk cId="1619586240" sldId="2147483669"/>
              <ac:spMk id="3" creationId="{DF97877B-DC57-D2EC-0FAE-B964F1627230}"/>
            </ac:spMkLst>
          </pc:spChg>
        </pc:sldLayoutChg>
      </pc:sldMasterChg>
    </pc:docChg>
  </pc:docChgLst>
  <pc:docChgLst>
    <pc:chgData name="CASADO RODRIGUEZ Jesus (JRC-ISPRA)" userId="S::jesus.casado-rodriguez@ec.europa.eu::02a91a76-4d39-4209-9d1b-4fa11cd36449" providerId="AD" clId="Web-{3E573A7C-ED4D-4A22-3838-5652DEDB6211}"/>
    <pc:docChg chg="modSld">
      <pc:chgData name="CASADO RODRIGUEZ Jesus (JRC-ISPRA)" userId="S::jesus.casado-rodriguez@ec.europa.eu::02a91a76-4d39-4209-9d1b-4fa11cd36449" providerId="AD" clId="Web-{3E573A7C-ED4D-4A22-3838-5652DEDB6211}" dt="2025-04-09T06:21:11.221" v="15" actId="20577"/>
      <pc:docMkLst>
        <pc:docMk/>
      </pc:docMkLst>
      <pc:sldChg chg="modSp">
        <pc:chgData name="CASADO RODRIGUEZ Jesus (JRC-ISPRA)" userId="S::jesus.casado-rodriguez@ec.europa.eu::02a91a76-4d39-4209-9d1b-4fa11cd36449" providerId="AD" clId="Web-{3E573A7C-ED4D-4A22-3838-5652DEDB6211}" dt="2025-04-09T06:21:11.221" v="15" actId="20577"/>
        <pc:sldMkLst>
          <pc:docMk/>
          <pc:sldMk cId="2116875861" sldId="262"/>
        </pc:sldMkLst>
        <pc:spChg chg="mod">
          <ac:chgData name="CASADO RODRIGUEZ Jesus (JRC-ISPRA)" userId="S::jesus.casado-rodriguez@ec.europa.eu::02a91a76-4d39-4209-9d1b-4fa11cd36449" providerId="AD" clId="Web-{3E573A7C-ED4D-4A22-3838-5652DEDB6211}" dt="2025-04-09T06:20:54.861" v="11" actId="14100"/>
          <ac:spMkLst>
            <pc:docMk/>
            <pc:sldMk cId="2116875861" sldId="262"/>
            <ac:spMk id="8" creationId="{DC8F2816-8785-4291-A201-2F00A81A4DA4}"/>
          </ac:spMkLst>
        </pc:spChg>
        <pc:spChg chg="mod">
          <ac:chgData name="CASADO RODRIGUEZ Jesus (JRC-ISPRA)" userId="S::jesus.casado-rodriguez@ec.europa.eu::02a91a76-4d39-4209-9d1b-4fa11cd36449" providerId="AD" clId="Web-{3E573A7C-ED4D-4A22-3838-5652DEDB6211}" dt="2025-04-09T06:20:49.751" v="9" actId="14100"/>
          <ac:spMkLst>
            <pc:docMk/>
            <pc:sldMk cId="2116875861" sldId="262"/>
            <ac:spMk id="10" creationId="{8A3B5FAA-C721-4920-9126-AF58535A5A02}"/>
          </ac:spMkLst>
        </pc:spChg>
        <pc:spChg chg="mod">
          <ac:chgData name="CASADO RODRIGUEZ Jesus (JRC-ISPRA)" userId="S::jesus.casado-rodriguez@ec.europa.eu::02a91a76-4d39-4209-9d1b-4fa11cd36449" providerId="AD" clId="Web-{3E573A7C-ED4D-4A22-3838-5652DEDB6211}" dt="2025-04-09T06:20:51.798" v="10" actId="14100"/>
          <ac:spMkLst>
            <pc:docMk/>
            <pc:sldMk cId="2116875861" sldId="262"/>
            <ac:spMk id="11" creationId="{B5804122-FDE6-4AAC-8CAF-638520B86CBB}"/>
          </ac:spMkLst>
        </pc:spChg>
        <pc:spChg chg="mod">
          <ac:chgData name="CASADO RODRIGUEZ Jesus (JRC-ISPRA)" userId="S::jesus.casado-rodriguez@ec.europa.eu::02a91a76-4d39-4209-9d1b-4fa11cd36449" providerId="AD" clId="Web-{3E573A7C-ED4D-4A22-3838-5652DEDB6211}" dt="2025-04-09T06:21:11.221" v="15" actId="20577"/>
          <ac:spMkLst>
            <pc:docMk/>
            <pc:sldMk cId="2116875861" sldId="262"/>
            <ac:spMk id="12" creationId="{54304DB8-078E-49E1-8088-1907939A67D7}"/>
          </ac:spMkLst>
        </pc:spChg>
      </pc:sldChg>
    </pc:docChg>
  </pc:docChgLst>
  <pc:docChgLst>
    <pc:chgData name="Jesus CASADO RODRIGUEZ" userId="02a91a76-4d39-4209-9d1b-4fa11cd36449" providerId="ADAL" clId="{21F3795C-461B-45F0-AFE8-9FBB4E536061}"/>
    <pc:docChg chg="undo custSel modSld">
      <pc:chgData name="Jesus CASADO RODRIGUEZ" userId="02a91a76-4d39-4209-9d1b-4fa11cd36449" providerId="ADAL" clId="{21F3795C-461B-45F0-AFE8-9FBB4E536061}" dt="2025-04-22T13:52:46.320" v="370" actId="242"/>
      <pc:docMkLst>
        <pc:docMk/>
      </pc:docMkLst>
      <pc:sldChg chg="modSp">
        <pc:chgData name="Jesus CASADO RODRIGUEZ" userId="02a91a76-4d39-4209-9d1b-4fa11cd36449" providerId="ADAL" clId="{21F3795C-461B-45F0-AFE8-9FBB4E536061}" dt="2025-04-22T13:52:46.320" v="370" actId="242"/>
        <pc:sldMkLst>
          <pc:docMk/>
          <pc:sldMk cId="2116875861" sldId="262"/>
        </pc:sldMkLst>
        <pc:spChg chg="mod">
          <ac:chgData name="Jesus CASADO RODRIGUEZ" userId="02a91a76-4d39-4209-9d1b-4fa11cd36449" providerId="ADAL" clId="{21F3795C-461B-45F0-AFE8-9FBB4E536061}" dt="2025-04-22T13:51:29.484" v="318" actId="20577"/>
          <ac:spMkLst>
            <pc:docMk/>
            <pc:sldMk cId="2116875861" sldId="262"/>
            <ac:spMk id="8" creationId="{DC8F2816-8785-4291-A201-2F00A81A4DA4}"/>
          </ac:spMkLst>
        </pc:spChg>
        <pc:spChg chg="mod">
          <ac:chgData name="Jesus CASADO RODRIGUEZ" userId="02a91a76-4d39-4209-9d1b-4fa11cd36449" providerId="ADAL" clId="{21F3795C-461B-45F0-AFE8-9FBB4E536061}" dt="2025-04-22T13:52:46.320" v="370" actId="242"/>
          <ac:spMkLst>
            <pc:docMk/>
            <pc:sldMk cId="2116875861" sldId="262"/>
            <ac:spMk id="12" creationId="{54304DB8-078E-49E1-8088-1907939A67D7}"/>
          </ac:spMkLst>
        </pc:spChg>
      </pc:sldChg>
      <pc:sldChg chg="addSp delSp modSp delAnim modAnim">
        <pc:chgData name="Jesus CASADO RODRIGUEZ" userId="02a91a76-4d39-4209-9d1b-4fa11cd36449" providerId="ADAL" clId="{21F3795C-461B-45F0-AFE8-9FBB4E536061}" dt="2025-04-22T10:07:03.138" v="294" actId="166"/>
        <pc:sldMkLst>
          <pc:docMk/>
          <pc:sldMk cId="3434078488" sldId="290"/>
        </pc:sldMkLst>
        <pc:spChg chg="add mod ord">
          <ac:chgData name="Jesus CASADO RODRIGUEZ" userId="02a91a76-4d39-4209-9d1b-4fa11cd36449" providerId="ADAL" clId="{21F3795C-461B-45F0-AFE8-9FBB4E536061}" dt="2025-04-22T10:04:52.759" v="281" actId="171"/>
          <ac:spMkLst>
            <pc:docMk/>
            <pc:sldMk cId="3434078488" sldId="290"/>
            <ac:spMk id="13" creationId="{B203EEE5-D701-4C51-B168-C1F1A5C03F63}"/>
          </ac:spMkLst>
        </pc:spChg>
        <pc:spChg chg="add mod ord">
          <ac:chgData name="Jesus CASADO RODRIGUEZ" userId="02a91a76-4d39-4209-9d1b-4fa11cd36449" providerId="ADAL" clId="{21F3795C-461B-45F0-AFE8-9FBB4E536061}" dt="2025-04-22T10:04:52.759" v="281" actId="171"/>
          <ac:spMkLst>
            <pc:docMk/>
            <pc:sldMk cId="3434078488" sldId="290"/>
            <ac:spMk id="14" creationId="{07C61E93-F949-40B4-8980-8E6FD4DE7AFA}"/>
          </ac:spMkLst>
        </pc:spChg>
        <pc:spChg chg="add mod ord">
          <ac:chgData name="Jesus CASADO RODRIGUEZ" userId="02a91a76-4d39-4209-9d1b-4fa11cd36449" providerId="ADAL" clId="{21F3795C-461B-45F0-AFE8-9FBB4E536061}" dt="2025-04-22T10:04:52.759" v="281" actId="171"/>
          <ac:spMkLst>
            <pc:docMk/>
            <pc:sldMk cId="3434078488" sldId="290"/>
            <ac:spMk id="15" creationId="{DB310132-FA6A-4DA9-8E80-49265CE83B47}"/>
          </ac:spMkLst>
        </pc:spChg>
        <pc:spChg chg="add mod ord">
          <ac:chgData name="Jesus CASADO RODRIGUEZ" userId="02a91a76-4d39-4209-9d1b-4fa11cd36449" providerId="ADAL" clId="{21F3795C-461B-45F0-AFE8-9FBB4E536061}" dt="2025-04-22T10:04:52.759" v="281" actId="171"/>
          <ac:spMkLst>
            <pc:docMk/>
            <pc:sldMk cId="3434078488" sldId="290"/>
            <ac:spMk id="16" creationId="{010E9C8B-0A72-423E-AAFD-687E176C8E04}"/>
          </ac:spMkLst>
        </pc:spChg>
        <pc:spChg chg="add del mod">
          <ac:chgData name="Jesus CASADO RODRIGUEZ" userId="02a91a76-4d39-4209-9d1b-4fa11cd36449" providerId="ADAL" clId="{21F3795C-461B-45F0-AFE8-9FBB4E536061}" dt="2025-04-22T09:55:48.330" v="118" actId="478"/>
          <ac:spMkLst>
            <pc:docMk/>
            <pc:sldMk cId="3434078488" sldId="290"/>
            <ac:spMk id="17" creationId="{DC423383-BE38-4E5B-A433-15F91A1C8EBE}"/>
          </ac:spMkLst>
        </pc:spChg>
        <pc:spChg chg="add mod ord">
          <ac:chgData name="Jesus CASADO RODRIGUEZ" userId="02a91a76-4d39-4209-9d1b-4fa11cd36449" providerId="ADAL" clId="{21F3795C-461B-45F0-AFE8-9FBB4E536061}" dt="2025-04-22T10:04:52.759" v="281" actId="171"/>
          <ac:spMkLst>
            <pc:docMk/>
            <pc:sldMk cId="3434078488" sldId="290"/>
            <ac:spMk id="22" creationId="{580827CF-3D37-492E-93A7-270848B0B4B0}"/>
          </ac:spMkLst>
        </pc:spChg>
        <pc:spChg chg="add mod ord">
          <ac:chgData name="Jesus CASADO RODRIGUEZ" userId="02a91a76-4d39-4209-9d1b-4fa11cd36449" providerId="ADAL" clId="{21F3795C-461B-45F0-AFE8-9FBB4E536061}" dt="2025-04-22T10:04:52.759" v="281" actId="171"/>
          <ac:spMkLst>
            <pc:docMk/>
            <pc:sldMk cId="3434078488" sldId="290"/>
            <ac:spMk id="23" creationId="{FCCEF67D-4264-4877-8374-4C0B8AAD0FDC}"/>
          </ac:spMkLst>
        </pc:spChg>
        <pc:spChg chg="add mod ord">
          <ac:chgData name="Jesus CASADO RODRIGUEZ" userId="02a91a76-4d39-4209-9d1b-4fa11cd36449" providerId="ADAL" clId="{21F3795C-461B-45F0-AFE8-9FBB4E536061}" dt="2025-04-22T10:04:52.759" v="281" actId="171"/>
          <ac:spMkLst>
            <pc:docMk/>
            <pc:sldMk cId="3434078488" sldId="290"/>
            <ac:spMk id="24" creationId="{DD2589A5-D6CF-4D85-BE5F-60918D5A73C1}"/>
          </ac:spMkLst>
        </pc:spChg>
        <pc:spChg chg="add mod ord">
          <ac:chgData name="Jesus CASADO RODRIGUEZ" userId="02a91a76-4d39-4209-9d1b-4fa11cd36449" providerId="ADAL" clId="{21F3795C-461B-45F0-AFE8-9FBB4E536061}" dt="2025-04-22T10:07:03.138" v="294" actId="166"/>
          <ac:spMkLst>
            <pc:docMk/>
            <pc:sldMk cId="3434078488" sldId="290"/>
            <ac:spMk id="25" creationId="{5008997C-F747-4753-B2B0-7D0834404C15}"/>
          </ac:spMkLst>
        </pc:spChg>
        <pc:spChg chg="add mod ord">
          <ac:chgData name="Jesus CASADO RODRIGUEZ" userId="02a91a76-4d39-4209-9d1b-4fa11cd36449" providerId="ADAL" clId="{21F3795C-461B-45F0-AFE8-9FBB4E536061}" dt="2025-04-22T10:07:03.138" v="294" actId="166"/>
          <ac:spMkLst>
            <pc:docMk/>
            <pc:sldMk cId="3434078488" sldId="290"/>
            <ac:spMk id="27" creationId="{915D17AD-E366-4CFE-8AC9-25AEEA011E50}"/>
          </ac:spMkLst>
        </pc:spChg>
        <pc:spChg chg="add mod ord">
          <ac:chgData name="Jesus CASADO RODRIGUEZ" userId="02a91a76-4d39-4209-9d1b-4fa11cd36449" providerId="ADAL" clId="{21F3795C-461B-45F0-AFE8-9FBB4E536061}" dt="2025-04-22T10:07:03.138" v="294" actId="166"/>
          <ac:spMkLst>
            <pc:docMk/>
            <pc:sldMk cId="3434078488" sldId="290"/>
            <ac:spMk id="28" creationId="{F66B1D38-0287-4F2C-A70E-3D5E069AC6EB}"/>
          </ac:spMkLst>
        </pc:spChg>
        <pc:spChg chg="add mod ord">
          <ac:chgData name="Jesus CASADO RODRIGUEZ" userId="02a91a76-4d39-4209-9d1b-4fa11cd36449" providerId="ADAL" clId="{21F3795C-461B-45F0-AFE8-9FBB4E536061}" dt="2025-04-22T10:04:52.759" v="281" actId="171"/>
          <ac:spMkLst>
            <pc:docMk/>
            <pc:sldMk cId="3434078488" sldId="290"/>
            <ac:spMk id="29" creationId="{BC4B9511-8179-4004-9A8B-FE7356662121}"/>
          </ac:spMkLst>
        </pc:spChg>
        <pc:picChg chg="ord">
          <ac:chgData name="Jesus CASADO RODRIGUEZ" userId="02a91a76-4d39-4209-9d1b-4fa11cd36449" providerId="ADAL" clId="{21F3795C-461B-45F0-AFE8-9FBB4E536061}" dt="2025-04-22T10:06:42.551" v="293" actId="166"/>
          <ac:picMkLst>
            <pc:docMk/>
            <pc:sldMk cId="3434078488" sldId="290"/>
            <ac:picMk id="26" creationId="{539CEA05-C37B-4C96-8763-61CEA98A468C}"/>
          </ac:picMkLst>
        </pc:picChg>
        <pc:picChg chg="ord">
          <ac:chgData name="Jesus CASADO RODRIGUEZ" userId="02a91a76-4d39-4209-9d1b-4fa11cd36449" providerId="ADAL" clId="{21F3795C-461B-45F0-AFE8-9FBB4E536061}" dt="2025-04-22T10:06:30.128" v="290" actId="167"/>
          <ac:picMkLst>
            <pc:docMk/>
            <pc:sldMk cId="3434078488" sldId="290"/>
            <ac:picMk id="30" creationId="{47B99D99-2833-48C5-AE18-744717E84E3C}"/>
          </ac:picMkLst>
        </pc:picChg>
        <pc:picChg chg="ord">
          <ac:chgData name="Jesus CASADO RODRIGUEZ" userId="02a91a76-4d39-4209-9d1b-4fa11cd36449" providerId="ADAL" clId="{21F3795C-461B-45F0-AFE8-9FBB4E536061}" dt="2025-04-22T10:06:33.416" v="291" actId="167"/>
          <ac:picMkLst>
            <pc:docMk/>
            <pc:sldMk cId="3434078488" sldId="290"/>
            <ac:picMk id="32" creationId="{CE3F5DAD-F05A-444F-96EE-16D4546A1C26}"/>
          </ac:picMkLst>
        </pc:picChg>
        <pc:picChg chg="ord">
          <ac:chgData name="Jesus CASADO RODRIGUEZ" userId="02a91a76-4d39-4209-9d1b-4fa11cd36449" providerId="ADAL" clId="{21F3795C-461B-45F0-AFE8-9FBB4E536061}" dt="2025-04-22T10:06:36.584" v="292" actId="167"/>
          <ac:picMkLst>
            <pc:docMk/>
            <pc:sldMk cId="3434078488" sldId="290"/>
            <ac:picMk id="34" creationId="{8C70BED3-E3C8-472C-894A-CF401E31DB18}"/>
          </ac:picMkLst>
        </pc:picChg>
        <pc:cxnChg chg="add del mod">
          <ac:chgData name="Jesus CASADO RODRIGUEZ" userId="02a91a76-4d39-4209-9d1b-4fa11cd36449" providerId="ADAL" clId="{21F3795C-461B-45F0-AFE8-9FBB4E536061}" dt="2025-04-22T10:03:18.114" v="270" actId="478"/>
          <ac:cxnSpMkLst>
            <pc:docMk/>
            <pc:sldMk cId="3434078488" sldId="290"/>
            <ac:cxnSpMk id="6" creationId="{F4F4F900-9433-4620-91AC-F1D93D28ADC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CBAA4-C29D-4D97-90AC-872EA148BC59}" type="datetimeFigureOut">
              <a:rPr lang="en-IE" smtClean="0"/>
              <a:t>24/04/2025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B3893-A393-4BDC-9E77-2C7D1E2603E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0246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To give the </a:t>
            </a:r>
            <a:r>
              <a:rPr lang="en-US" b="1" noProof="0" dirty="0"/>
              <a:t>LISFLOOD</a:t>
            </a:r>
            <a:r>
              <a:rPr lang="en-US" noProof="0" dirty="0"/>
              <a:t> routine maximum flexibility, I defined 6 calibration parameters. In this way, the maximum potential of the routine can be compared with highly parameterized routines like </a:t>
            </a:r>
            <a:r>
              <a:rPr lang="en-US" noProof="0" dirty="0" err="1"/>
              <a:t>mHM</a:t>
            </a:r>
            <a:r>
              <a:rPr lang="en-US" noProof="0" dirty="0"/>
              <a:t> or </a:t>
            </a:r>
            <a:r>
              <a:rPr lang="en-US" noProof="0" dirty="0" err="1"/>
              <a:t>Starfit</a:t>
            </a:r>
            <a:r>
              <a:rPr lang="en-US" noProof="0" dirty="0"/>
              <a:t>.</a:t>
            </a:r>
          </a:p>
          <a:p>
            <a:endParaRPr lang="en-US" noProof="0" dirty="0"/>
          </a:p>
          <a:p>
            <a:r>
              <a:rPr lang="en-US" noProof="0" dirty="0"/>
              <a:t>The </a:t>
            </a:r>
            <a:r>
              <a:rPr lang="en-US" b="1" noProof="0" dirty="0" err="1"/>
              <a:t>CaMa</a:t>
            </a:r>
            <a:r>
              <a:rPr lang="en-US" b="1" noProof="0" dirty="0"/>
              <a:t>-Flood</a:t>
            </a:r>
            <a:r>
              <a:rPr lang="en-US" noProof="0" dirty="0"/>
              <a:t> model does not have calibration parameters in the original definition. However, to be able to fit the model and give as much flexibility as possible, I defined 5 calibration parameters.</a:t>
            </a:r>
          </a:p>
          <a:p>
            <a:endParaRPr lang="en-US" noProof="0" dirty="0"/>
          </a:p>
          <a:p>
            <a:r>
              <a:rPr lang="en-US" noProof="0" dirty="0"/>
              <a:t>The </a:t>
            </a:r>
            <a:r>
              <a:rPr lang="en-US" b="1" noProof="0" dirty="0" err="1"/>
              <a:t>mHM</a:t>
            </a:r>
            <a:r>
              <a:rPr lang="en-US" noProof="0" dirty="0"/>
              <a:t> routine has 5 parameters in the definition in Shrestha et al. (2024). However, this routine is an evolution of previous models in which many of the parameters were constants. I used those constants as the parameter values in the “default” run.</a:t>
            </a:r>
          </a:p>
          <a:p>
            <a:endParaRPr lang="en-US" noProof="0" dirty="0"/>
          </a:p>
          <a:p>
            <a:r>
              <a:rPr lang="en-US" b="1" noProof="0" dirty="0" err="1"/>
              <a:t>Starfit</a:t>
            </a:r>
            <a:r>
              <a:rPr lang="en-US" noProof="0" dirty="0"/>
              <a:t> does not require an iterative calibration process like SCEUA. It fits the coefficient of the harmonic curves to the observed; to do so standard SciPy functions are used. This fitting always requires both storage and outflow time series, so the only run in which </a:t>
            </a:r>
            <a:r>
              <a:rPr lang="en-US" noProof="0" dirty="0" err="1"/>
              <a:t>Starfit</a:t>
            </a:r>
            <a:r>
              <a:rPr lang="en-US" noProof="0" dirty="0"/>
              <a:t> can be compared with the other routines is the bivariate calibration (SCEUA-QS).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B3893-A393-4BDC-9E77-2C7D1E2603E2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56636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B3893-A393-4BDC-9E77-2C7D1E2603E2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38884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reason why here I calibrated 123 reservoirs in the US, whereas in the model comparison I only had 90, is that I relaxed the condition on the number of years with data. For the model comparison I used only reservoirs with 8 years, particularly because </a:t>
            </a:r>
            <a:r>
              <a:rPr lang="en-US" noProof="0" dirty="0" err="1"/>
              <a:t>Starfit</a:t>
            </a:r>
            <a:r>
              <a:rPr lang="en-US" noProof="0" dirty="0"/>
              <a:t> requires more data. However, for the final calibration of the </a:t>
            </a:r>
            <a:r>
              <a:rPr lang="en-US" noProof="0" dirty="0" err="1"/>
              <a:t>CaMa</a:t>
            </a:r>
            <a:r>
              <a:rPr lang="en-US" noProof="0" dirty="0"/>
              <a:t>-Flood model I relaxed that condition to 4 years, following the conditions used to select calibration points in GloFAS.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B3893-A393-4BDC-9E77-2C7D1E2603E2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3296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A blue square with white text&#10;&#10;Description automatically generated">
            <a:extLst>
              <a:ext uri="{FF2B5EF4-FFF2-40B4-BE49-F238E27FC236}">
                <a16:creationId xmlns:a16="http://schemas.microsoft.com/office/drawing/2014/main" id="{D98609C5-43BD-6447-CEE2-D6AB1F34D1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9" y="24463"/>
            <a:ext cx="2072644" cy="762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342D7A-F6B5-3F28-027F-70634E0F4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5692" y="2493343"/>
            <a:ext cx="7951430" cy="1871313"/>
          </a:xfrm>
        </p:spPr>
        <p:txBody>
          <a:bodyPr anchor="t" anchorCtr="0">
            <a:normAutofit/>
          </a:bodyPr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7877B-DC57-D2EC-0FAE-B964F1627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1090" y="5023414"/>
            <a:ext cx="6506034" cy="606677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4908C3-ADD5-F518-66CE-DCF44DD39DD4}"/>
              </a:ext>
            </a:extLst>
          </p:cNvPr>
          <p:cNvSpPr txBox="1"/>
          <p:nvPr userDrawn="1"/>
        </p:nvSpPr>
        <p:spPr>
          <a:xfrm>
            <a:off x="10819851" y="216164"/>
            <a:ext cx="1197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#EUSpace</a:t>
            </a: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7895ADA9-9248-F844-2177-ADED9F44A1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90" y="24463"/>
            <a:ext cx="944962" cy="762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127" y="104885"/>
            <a:ext cx="1610962" cy="601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464" y="216164"/>
            <a:ext cx="976184" cy="4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61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B4BC-20C3-3683-B1F8-67514F4DE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54" y="987425"/>
            <a:ext cx="4338072" cy="988609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B288A-CD6B-4DB5-C509-30854AFB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482427-96BA-BEAF-EC7E-79BF8D7A5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3954" y="2115519"/>
            <a:ext cx="4338072" cy="37534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2D8F1-0954-866B-2DCD-545BA668F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92C1-6D70-4E34-8223-645F4389AD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2203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B272-CB41-81DD-3CF7-0FD98BA9A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78" y="781970"/>
            <a:ext cx="7893828" cy="66528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D3730-9559-7093-5D78-804AB14B6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078" y="1559085"/>
            <a:ext cx="7893828" cy="430990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04A18-D652-5A9D-DBF6-963F00DBB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92C1-6D70-4E34-8223-645F4389ADAC}" type="slidenum">
              <a:rPr lang="en-IE" smtClean="0"/>
              <a:t>‹#›</a:t>
            </a:fld>
            <a:endParaRPr lang="en-IE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40AEFB0-E4BC-1637-F071-91A2029400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5084" y="3429000"/>
            <a:ext cx="4080563" cy="408005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IE" dirty="0"/>
          </a:p>
        </p:txBody>
      </p:sp>
      <p:pic>
        <p:nvPicPr>
          <p:cNvPr id="10" name="Picture 9" descr="A circular object with different colored lines&#10;&#10;Description automatically generated">
            <a:extLst>
              <a:ext uri="{FF2B5EF4-FFF2-40B4-BE49-F238E27FC236}">
                <a16:creationId xmlns:a16="http://schemas.microsoft.com/office/drawing/2014/main" id="{D9C1F4CB-43F4-00CA-F82E-B141F9EBD3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505" y="2897579"/>
            <a:ext cx="5052149" cy="470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17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B272-CB41-81DD-3CF7-0FD98BA9A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696" y="1375334"/>
            <a:ext cx="6875609" cy="66528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D3730-9559-7093-5D78-804AB14B6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84696" y="2152449"/>
            <a:ext cx="6875609" cy="36365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04A18-D652-5A9D-DBF6-963F00DBB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92C1-6D70-4E34-8223-645F4389ADAC}" type="slidenum">
              <a:rPr lang="en-IE" smtClean="0"/>
              <a:t>‹#›</a:t>
            </a:fld>
            <a:endParaRPr lang="en-IE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40AEFB0-E4BC-1637-F071-91A2029400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5474" y="2330405"/>
            <a:ext cx="4080563" cy="4080052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IE" dirty="0"/>
          </a:p>
        </p:txBody>
      </p:sp>
      <p:pic>
        <p:nvPicPr>
          <p:cNvPr id="3" name="Picture 2" descr="A circular object with different colored lines&#10;&#10;Description automatically generated">
            <a:extLst>
              <a:ext uri="{FF2B5EF4-FFF2-40B4-BE49-F238E27FC236}">
                <a16:creationId xmlns:a16="http://schemas.microsoft.com/office/drawing/2014/main" id="{4FEB627D-AE9F-E669-E17D-ACE310ACEB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230" y="1864426"/>
            <a:ext cx="4979568" cy="46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30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A484E49-DCF7-CA42-901C-249D26685729}"/>
              </a:ext>
            </a:extLst>
          </p:cNvPr>
          <p:cNvSpPr/>
          <p:nvPr userDrawn="1"/>
        </p:nvSpPr>
        <p:spPr>
          <a:xfrm>
            <a:off x="-1066991" y="1098026"/>
            <a:ext cx="5274519" cy="52745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D3730-9559-7093-5D78-804AB14B6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84696" y="2152449"/>
            <a:ext cx="6875609" cy="3465687"/>
          </a:xfrm>
        </p:spPr>
        <p:txBody>
          <a:bodyPr>
            <a:normAutofit/>
          </a:bodyPr>
          <a:lstStyle>
            <a:lvl1pPr marL="0" indent="0">
              <a:buNone/>
              <a:defRPr sz="24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04A18-D652-5A9D-DBF6-963F00DBB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92C1-6D70-4E34-8223-645F4389ADAC}" type="slidenum">
              <a:rPr lang="en-IE" smtClean="0"/>
              <a:t>‹#›</a:t>
            </a:fld>
            <a:endParaRPr lang="en-IE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40AEFB0-E4BC-1637-F071-91A2029400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141953" y="1052629"/>
            <a:ext cx="5169934" cy="5169287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9E081B0-D0BE-B81F-9447-231F4738A15D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984696" y="5752569"/>
            <a:ext cx="6875608" cy="469347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1D67F16-8EE0-B0FC-983D-6C58B72AF71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207528" y="1263822"/>
            <a:ext cx="777168" cy="805912"/>
          </a:xfrm>
        </p:spPr>
        <p:txBody>
          <a:bodyPr>
            <a:noAutofit/>
          </a:bodyPr>
          <a:lstStyle>
            <a:lvl1pPr marL="0" indent="0">
              <a:buNone/>
              <a:defRPr sz="15000">
                <a:solidFill>
                  <a:schemeClr val="accent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70933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5F5C-0B76-FCE0-4227-31E421DF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A0656-C6FF-906C-4AD0-1CC9832E7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92C1-6D70-4E34-8223-645F4389ADAC}" type="slidenum">
              <a:rPr lang="en-IE" smtClean="0"/>
              <a:t>‹#›</a:t>
            </a:fld>
            <a:endParaRPr lang="en-IE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EEE6F0C8-8659-7BA3-1626-833A0387FC3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915043" y="2360612"/>
            <a:ext cx="4443413" cy="297497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IE" dirty="0"/>
          </a:p>
        </p:txBody>
      </p:sp>
      <p:sp>
        <p:nvSpPr>
          <p:cNvPr id="5" name="Chart Placeholder 3">
            <a:extLst>
              <a:ext uri="{FF2B5EF4-FFF2-40B4-BE49-F238E27FC236}">
                <a16:creationId xmlns:a16="http://schemas.microsoft.com/office/drawing/2014/main" id="{5489C37A-4A4C-6EB7-6A58-FEC4B9C5AE7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833546" y="2360611"/>
            <a:ext cx="4443413" cy="297497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79698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5F5C-0B76-FCE0-4227-31E421DF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A0656-C6FF-906C-4AD0-1CC9832E7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92C1-6D70-4E34-8223-645F4389AD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4542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EDFB9-AB79-2888-19AC-B58834E4A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92C1-6D70-4E34-8223-645F4389AD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75307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A blue flag with yellow stars&#10;&#10;Description automatically generated">
            <a:extLst>
              <a:ext uri="{FF2B5EF4-FFF2-40B4-BE49-F238E27FC236}">
                <a16:creationId xmlns:a16="http://schemas.microsoft.com/office/drawing/2014/main" id="{7E2C973B-F4FD-BFF3-8590-5E431EB239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8" y="141851"/>
            <a:ext cx="726610" cy="5250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EA0AE-908C-D57C-EE45-68FAE3AEBAF7}"/>
              </a:ext>
            </a:extLst>
          </p:cNvPr>
          <p:cNvSpPr txBox="1"/>
          <p:nvPr userDrawn="1"/>
        </p:nvSpPr>
        <p:spPr>
          <a:xfrm>
            <a:off x="873729" y="265855"/>
            <a:ext cx="1197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#EUSpace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2867B-503F-D75A-E02B-6149F2C41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019" y="2892054"/>
            <a:ext cx="4190392" cy="1382765"/>
          </a:xfrm>
        </p:spPr>
        <p:txBody>
          <a:bodyPr anchor="t" anchorCtr="0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00" y="190800"/>
            <a:ext cx="979420" cy="4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20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A blue square with white text&#10;&#10;Description automatically generated">
            <a:extLst>
              <a:ext uri="{FF2B5EF4-FFF2-40B4-BE49-F238E27FC236}">
                <a16:creationId xmlns:a16="http://schemas.microsoft.com/office/drawing/2014/main" id="{D98609C5-43BD-6447-CEE2-D6AB1F34D1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9" y="24463"/>
            <a:ext cx="2072644" cy="762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342D7A-F6B5-3F28-027F-70634E0F4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1281" y="2493343"/>
            <a:ext cx="7635841" cy="1871313"/>
          </a:xfrm>
        </p:spPr>
        <p:txBody>
          <a:bodyPr anchor="t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7877B-DC57-D2EC-0FAE-B964F1627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74" y="5023414"/>
            <a:ext cx="6506850" cy="606677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B24A6-106D-FEE5-4528-78DEFE92181C}"/>
              </a:ext>
            </a:extLst>
          </p:cNvPr>
          <p:cNvSpPr txBox="1"/>
          <p:nvPr userDrawn="1"/>
        </p:nvSpPr>
        <p:spPr>
          <a:xfrm>
            <a:off x="10857951" y="203464"/>
            <a:ext cx="1197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#EUSpace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88773185-A873-F7D5-7200-29902B014B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90" y="24463"/>
            <a:ext cx="944962" cy="762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200" y="104400"/>
            <a:ext cx="1611073" cy="601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00" y="216000"/>
            <a:ext cx="979420" cy="4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86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62BC-756C-3D27-AFF4-B37C098A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37BD3-9149-B359-2698-725900F89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BDAC-8F5B-8082-B54A-F275C47F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92C1-6D70-4E34-8223-645F4389AD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4203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4991E-0AA3-A2D3-4BD7-392948C02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51889"/>
            <a:ext cx="7916365" cy="551621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2867B-503F-D75A-E02B-6149F2C41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7916365" cy="1500188"/>
          </a:xfrm>
        </p:spPr>
        <p:txBody>
          <a:bodyPr anchor="t" anchorCtr="0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pic>
        <p:nvPicPr>
          <p:cNvPr id="9" name="Picture 8" descr="A blue flag with yellow stars&#10;&#10;Description automatically generated">
            <a:extLst>
              <a:ext uri="{FF2B5EF4-FFF2-40B4-BE49-F238E27FC236}">
                <a16:creationId xmlns:a16="http://schemas.microsoft.com/office/drawing/2014/main" id="{7E2C973B-F4FD-BFF3-8590-5E431EB239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8" y="141851"/>
            <a:ext cx="726610" cy="5250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EA0AE-908C-D57C-EE45-68FAE3AEBAF7}"/>
              </a:ext>
            </a:extLst>
          </p:cNvPr>
          <p:cNvSpPr txBox="1"/>
          <p:nvPr userDrawn="1"/>
        </p:nvSpPr>
        <p:spPr>
          <a:xfrm>
            <a:off x="873729" y="265855"/>
            <a:ext cx="1197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#EUSpace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00" y="190800"/>
            <a:ext cx="979420" cy="4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25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9F428-0C4E-AB23-F019-4E544E7BB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FBA79-529E-F409-5ECF-2142289525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9624" y="1825625"/>
            <a:ext cx="567017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945B6C-5D2F-DD05-292A-3085DCEE6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7017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DA154-DBC6-A80F-8ABB-60906C0C2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92C1-6D70-4E34-8223-645F4389AD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19894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4CCED-532F-048F-43E1-063DAE7CD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4" y="866776"/>
            <a:ext cx="11499662" cy="716364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0B24B-3126-B4C8-E751-3219C592F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714" y="1681163"/>
            <a:ext cx="565486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73C1B-09CE-6D5E-ED38-80B2F9388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624" y="2505075"/>
            <a:ext cx="564795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14AC5-7E15-6C73-C2E7-C5F0D2A77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68399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A72CAC-4A05-F4A1-CF24-A94BADE5D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68399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252CC8-B0C2-BE33-C56F-90F78E20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92C1-6D70-4E34-8223-645F4389ADA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6240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F6157-305B-5CE7-970F-5456C5CDB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92C1-6D70-4E34-8223-645F4389ADAC}" type="slidenum">
              <a:rPr lang="en-IE" smtClean="0"/>
              <a:t>‹#›</a:t>
            </a:fld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C7AD-D1B9-A645-5093-206E2264E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4" y="1022311"/>
            <a:ext cx="11510682" cy="6683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ED70101-1255-FD45-07D1-30FF576267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136" y="2391162"/>
            <a:ext cx="2182299" cy="218202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F404F6A9-0EEF-41B5-0DD6-0C8090D61F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68232" y="2391162"/>
            <a:ext cx="2182299" cy="218202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3569BEC5-900B-8BFD-EE51-A54517C751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11328" y="2391162"/>
            <a:ext cx="2182299" cy="218202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0ED88E3-4A19-3C8C-3AE5-5A798D5794C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54424" y="2391162"/>
            <a:ext cx="2182299" cy="2182026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615427E-B9C0-DD27-A4C2-752AFC6E43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6210" y="4843360"/>
            <a:ext cx="2181225" cy="13398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2A1A1685-BDC1-85BF-0B73-FAC8E5CC6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8232" y="4843360"/>
            <a:ext cx="2181225" cy="13398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76251E3-BE1B-3B5B-0729-D1CFF7BD2B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2545" y="4843360"/>
            <a:ext cx="2181225" cy="13398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91E9527D-F326-0C56-A8F1-A0152B814D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55498" y="4843360"/>
            <a:ext cx="2181225" cy="13398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1125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F6157-305B-5CE7-970F-5456C5CDB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92C1-6D70-4E34-8223-645F4389ADAC}" type="slidenum">
              <a:rPr lang="en-IE" smtClean="0"/>
              <a:t>‹#›</a:t>
            </a:fld>
            <a:endParaRPr lang="en-I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9C7AD-D1B9-A645-5093-206E2264E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3" y="1464589"/>
            <a:ext cx="4072251" cy="897571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ED70101-1255-FD45-07D1-30FF576267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18021" y="1697099"/>
            <a:ext cx="1800000" cy="1800000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615427E-B9C0-DD27-A4C2-752AFC6E43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65581" y="1697099"/>
            <a:ext cx="1800000" cy="180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76251E3-BE1B-3B5B-0729-D1CFF7BD2B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9623" y="2597099"/>
            <a:ext cx="4072251" cy="3653576"/>
          </a:xfrm>
        </p:spPr>
        <p:txBody>
          <a:bodyPr/>
          <a:lstStyle>
            <a:lvl1pPr marL="0" indent="0" algn="l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1266C574-4997-77F9-D5D7-D8FBD3B7E2D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13141" y="1697099"/>
            <a:ext cx="1800000" cy="1800000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4" name="Text Placeholder 25">
            <a:extLst>
              <a:ext uri="{FF2B5EF4-FFF2-40B4-BE49-F238E27FC236}">
                <a16:creationId xmlns:a16="http://schemas.microsoft.com/office/drawing/2014/main" id="{2041ADEF-773D-3E32-B89D-C098E6F1A3B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80958" y="3753962"/>
            <a:ext cx="1800000" cy="180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B0F922C-89F8-172E-CF57-474AA46BAC2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28517" y="3753962"/>
            <a:ext cx="1800000" cy="1800000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3C8A5078-88D1-A603-A170-B884BA1137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13141" y="3753962"/>
            <a:ext cx="1800000" cy="18000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7399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with 4 circl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428245F3-4889-EA87-BFCB-316110355A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1287" y="1364545"/>
            <a:ext cx="4129426" cy="4128910"/>
          </a:xfrm>
          <a:prstGeom prst="ellipse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EEE3A-154E-60CE-B70F-B05A9653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92C1-6D70-4E34-8223-645F4389ADAC}" type="slidenum">
              <a:rPr lang="en-IE" smtClean="0"/>
              <a:t>‹#›</a:t>
            </a:fld>
            <a:endParaRPr lang="en-IE"/>
          </a:p>
        </p:txBody>
      </p:sp>
      <p:sp>
        <p:nvSpPr>
          <p:cNvPr id="2" name="Text Placeholder 25">
            <a:extLst>
              <a:ext uri="{FF2B5EF4-FFF2-40B4-BE49-F238E27FC236}">
                <a16:creationId xmlns:a16="http://schemas.microsoft.com/office/drawing/2014/main" id="{A46A8D10-4224-5145-9F6B-CCD4345B4C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81503" y="4126400"/>
            <a:ext cx="1800000" cy="1800000"/>
          </a:xfrm>
          <a:prstGeom prst="ellipse">
            <a:avLst/>
          </a:prstGeom>
          <a:solidFill>
            <a:schemeClr val="accent2"/>
          </a:solidFill>
          <a:ln w="127000"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77217D97-F321-F164-CAD4-EAD271EDB6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81503" y="1006888"/>
            <a:ext cx="1800000" cy="1800000"/>
          </a:xfrm>
          <a:prstGeom prst="ellipse">
            <a:avLst/>
          </a:prstGeom>
          <a:solidFill>
            <a:schemeClr val="accent2"/>
          </a:solidFill>
          <a:ln w="127000"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5">
            <a:extLst>
              <a:ext uri="{FF2B5EF4-FFF2-40B4-BE49-F238E27FC236}">
                <a16:creationId xmlns:a16="http://schemas.microsoft.com/office/drawing/2014/main" id="{FCDC42C5-E0C7-74F2-62C2-E971BA7889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31287" y="1006888"/>
            <a:ext cx="1800000" cy="1800000"/>
          </a:xfrm>
          <a:prstGeom prst="ellipse">
            <a:avLst/>
          </a:prstGeom>
          <a:solidFill>
            <a:schemeClr val="accent2"/>
          </a:solidFill>
          <a:ln w="127000"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25">
            <a:extLst>
              <a:ext uri="{FF2B5EF4-FFF2-40B4-BE49-F238E27FC236}">
                <a16:creationId xmlns:a16="http://schemas.microsoft.com/office/drawing/2014/main" id="{BB736237-0B0D-37E0-1A64-E688F9EE43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31287" y="4126400"/>
            <a:ext cx="1800000" cy="1800000"/>
          </a:xfrm>
          <a:prstGeom prst="ellipse">
            <a:avLst/>
          </a:prstGeom>
          <a:solidFill>
            <a:schemeClr val="accent2"/>
          </a:solidFill>
          <a:ln w="127000">
            <a:solidFill>
              <a:schemeClr val="bg1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627931-5827-A3E4-159F-17BDDCF05672}"/>
              </a:ext>
            </a:extLst>
          </p:cNvPr>
          <p:cNvSpPr/>
          <p:nvPr userDrawn="1"/>
        </p:nvSpPr>
        <p:spPr>
          <a:xfrm>
            <a:off x="1087972" y="2218197"/>
            <a:ext cx="377238" cy="3772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735906-2A81-D1BA-2542-5F2A14A2BB9C}"/>
              </a:ext>
            </a:extLst>
          </p:cNvPr>
          <p:cNvSpPr/>
          <p:nvPr userDrawn="1"/>
        </p:nvSpPr>
        <p:spPr>
          <a:xfrm>
            <a:off x="1470678" y="2703174"/>
            <a:ext cx="207428" cy="20742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D68BA7-34BE-F5AD-7408-C32AB0517682}"/>
              </a:ext>
            </a:extLst>
          </p:cNvPr>
          <p:cNvSpPr/>
          <p:nvPr userDrawn="1"/>
        </p:nvSpPr>
        <p:spPr>
          <a:xfrm>
            <a:off x="11013141" y="4349522"/>
            <a:ext cx="377238" cy="3772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002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12129FE-3314-E0EA-E83F-45EEB5D0458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6EC29C-3676-A4F4-BD7A-5F0B8B8A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4" y="846246"/>
            <a:ext cx="11510682" cy="84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E1955-9B80-ACCB-6D2A-2A6797D8B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9623" y="1825625"/>
            <a:ext cx="115106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endParaRPr lang="en-US" dirty="0"/>
          </a:p>
        </p:txBody>
      </p:sp>
      <p:pic>
        <p:nvPicPr>
          <p:cNvPr id="7" name="Picture 6" descr="A blue flag with yellow stars&#10;&#10;Description automatically generated">
            <a:extLst>
              <a:ext uri="{FF2B5EF4-FFF2-40B4-BE49-F238E27FC236}">
                <a16:creationId xmlns:a16="http://schemas.microsoft.com/office/drawing/2014/main" id="{029E8BD4-55C4-46B6-C93F-0EC18C6DEBFF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8" y="141851"/>
            <a:ext cx="726610" cy="525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5330CA-699D-1ED9-9B83-E0AF00B198A7}"/>
              </a:ext>
            </a:extLst>
          </p:cNvPr>
          <p:cNvSpPr txBox="1"/>
          <p:nvPr userDrawn="1"/>
        </p:nvSpPr>
        <p:spPr>
          <a:xfrm>
            <a:off x="873729" y="265855"/>
            <a:ext cx="1197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#EUSpace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0D14C-E0C3-C36F-C739-3337B1237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3141" y="6356350"/>
            <a:ext cx="847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F0A192C1-6D70-4E34-8223-645F4389ADAC}" type="slidenum">
              <a:rPr lang="en-IE" smtClean="0"/>
              <a:pPr/>
              <a:t>‹#›</a:t>
            </a:fld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640" y="190154"/>
            <a:ext cx="979420" cy="4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2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70" r:id="rId8"/>
    <p:sldLayoutId id="2147483662" r:id="rId9"/>
    <p:sldLayoutId id="2147483656" r:id="rId10"/>
    <p:sldLayoutId id="2147483665" r:id="rId11"/>
    <p:sldLayoutId id="2147483667" r:id="rId12"/>
    <p:sldLayoutId id="2147483671" r:id="rId13"/>
    <p:sldLayoutId id="2147483658" r:id="rId14"/>
    <p:sldLayoutId id="2147483668" r:id="rId15"/>
    <p:sldLayoutId id="2147483659" r:id="rId16"/>
    <p:sldLayoutId id="214748367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lobaldamwatch.org/grand" TargetMode="External"/><Relationship Id="rId3" Type="http://schemas.openxmlformats.org/officeDocument/2006/relationships/hyperlink" Target="https://www.ana.gov.br/sar0/MedicaoSin" TargetMode="External"/><Relationship Id="rId7" Type="http://schemas.openxmlformats.org/officeDocument/2006/relationships/hyperlink" Target="https://data.jrc.ec.europa.eu/dataset/0bd84be4-cec8-4180-97a6-8b3adaac4d26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eh.cedex.es/anuarioaforos/default.asp" TargetMode="External"/><Relationship Id="rId5" Type="http://schemas.openxmlformats.org/officeDocument/2006/relationships/hyperlink" Target="https://www.nature.com/articles/s41597-022-01134-7" TargetMode="External"/><Relationship Id="rId10" Type="http://schemas.openxmlformats.org/officeDocument/2006/relationships/hyperlink" Target="https://data.jrc.ec.europa.eu/dataset/f572c443-7466-4adf-87aa-c0847a169f23" TargetMode="External"/><Relationship Id="rId4" Type="http://schemas.openxmlformats.org/officeDocument/2006/relationships/hyperlink" Target="https://sih.conagua.gob.mx/presas.html" TargetMode="External"/><Relationship Id="rId9" Type="http://schemas.openxmlformats.org/officeDocument/2006/relationships/hyperlink" Target="https://data.jrc.ec.europa.eu/dataset/68050d73-9c06-499c-a441-dc5053cb0c86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hyperlink" Target="https://www.sciencedirect.com/science/article/pii/S0022169421008933?via%3Dihub" TargetMode="External"/><Relationship Id="rId21" Type="http://schemas.openxmlformats.org/officeDocument/2006/relationships/image" Target="../media/image28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hyperlink" Target="https://agupubs.onlinelibrary.wiley.com/doi/10.1029/2023WR035433" TargetMode="External"/><Relationship Id="rId2" Type="http://schemas.openxmlformats.org/officeDocument/2006/relationships/image" Target="../media/image17.png"/><Relationship Id="rId16" Type="http://schemas.openxmlformats.org/officeDocument/2006/relationships/hyperlink" Target="https://agupubs.onlinelibrary.wiley.com/doi/full/10.1029/2021MS002944" TargetMode="Externa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2.png"/><Relationship Id="rId15" Type="http://schemas.openxmlformats.org/officeDocument/2006/relationships/hyperlink" Target="https://publications.jrc.ec.europa.eu/repository/handle/JRC78917" TargetMode="External"/><Relationship Id="rId23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image" Target="../media/image2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E057C-D1D3-D0DC-972C-E1C56B5832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IE" b="1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Comparison of reservoir routines for large-scale hydrological models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5474" y="870061"/>
            <a:ext cx="1080000" cy="2703282"/>
            <a:chOff x="140223" y="1387132"/>
            <a:chExt cx="1080000" cy="270328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hqprint">
              <a:clrChange>
                <a:clrFrom>
                  <a:srgbClr val="0F72BA"/>
                </a:clrFrom>
                <a:clrTo>
                  <a:srgbClr val="0F72BA">
                    <a:alpha val="0"/>
                  </a:srgbClr>
                </a:clrTo>
              </a:clrChange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223" y="1387132"/>
              <a:ext cx="1080000" cy="151199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223" y="3010414"/>
              <a:ext cx="1080000" cy="1080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BE7B16-9623-411E-95D4-4F3D6F64BFE7}"/>
              </a:ext>
            </a:extLst>
          </p:cNvPr>
          <p:cNvSpPr txBox="1"/>
          <p:nvPr/>
        </p:nvSpPr>
        <p:spPr>
          <a:xfrm>
            <a:off x="5797485" y="5048597"/>
            <a:ext cx="5819637" cy="677108"/>
          </a:xfrm>
          <a:prstGeom prst="rect">
            <a:avLst/>
          </a:prstGeom>
          <a:solidFill>
            <a:srgbClr val="022756">
              <a:alpha val="20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s-ES" sz="22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Jesús Casado Rodríguez, Juliana </a:t>
            </a:r>
            <a:r>
              <a:rPr lang="es-ES" sz="2200" dirty="0" err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Disperati</a:t>
            </a:r>
            <a:r>
              <a:rPr lang="es-ES" sz="22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 Stefania Grimaldi, </a:t>
            </a:r>
            <a:r>
              <a:rPr lang="es-ES" sz="2200" b="1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Peter </a:t>
            </a:r>
            <a:r>
              <a:rPr lang="es-ES" sz="2200" b="1" dirty="0" err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Salamon</a:t>
            </a:r>
            <a:endParaRPr lang="en-GB" sz="2200" b="1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222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8CCF-FFBD-14A1-4CC8-C139A440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019" y="3429000"/>
            <a:ext cx="4190392" cy="845819"/>
          </a:xfrm>
        </p:spPr>
        <p:txBody>
          <a:bodyPr>
            <a:normAutofit/>
          </a:bodyPr>
          <a:lstStyle/>
          <a:p>
            <a:r>
              <a:rPr lang="en-IE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82F92-4D0E-54A9-CF9D-3AE6B7337F6E}"/>
              </a:ext>
            </a:extLst>
          </p:cNvPr>
          <p:cNvSpPr txBox="1">
            <a:spLocks/>
          </p:cNvSpPr>
          <p:nvPr/>
        </p:nvSpPr>
        <p:spPr>
          <a:xfrm>
            <a:off x="4858613" y="5603359"/>
            <a:ext cx="7061726" cy="13709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200" b="0" u="none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dirty="0"/>
              <a:t>© European Union 2023</a:t>
            </a:r>
          </a:p>
          <a:p>
            <a:r>
              <a:rPr lang="en-US" sz="1000" dirty="0"/>
              <a:t>Unless otherwise noted the reuse of this presentation is </a:t>
            </a:r>
            <a:r>
              <a:rPr lang="en-US" sz="1000" dirty="0" err="1"/>
              <a:t>authorised</a:t>
            </a:r>
            <a:r>
              <a:rPr lang="en-US" sz="1000" dirty="0"/>
              <a:t> under the </a:t>
            </a:r>
            <a:r>
              <a:rPr lang="en-US" sz="1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 </a:t>
            </a:r>
            <a:r>
              <a:rPr lang="en-US" sz="1000" dirty="0"/>
              <a:t> license. For any use or reproduction of elements that are not owned by the EU, permission may need to be sought directly from the respective right holders.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F13E3-EBE4-5C44-FF0B-A1C466652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24" y="5161187"/>
            <a:ext cx="876356" cy="30661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7C4D182-6FAB-452C-BC42-78B1B6950DB3}"/>
              </a:ext>
            </a:extLst>
          </p:cNvPr>
          <p:cNvGrpSpPr/>
          <p:nvPr/>
        </p:nvGrpSpPr>
        <p:grpSpPr>
          <a:xfrm>
            <a:off x="10843411" y="282232"/>
            <a:ext cx="1080000" cy="2703282"/>
            <a:chOff x="140223" y="1387132"/>
            <a:chExt cx="1080000" cy="27032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E338CA5-03BB-414C-942D-0D1E3D88E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0F72BA"/>
                </a:clrFrom>
                <a:clrTo>
                  <a:srgbClr val="0F72BA">
                    <a:alpha val="0"/>
                  </a:srgbClr>
                </a:clrTo>
              </a:clrChange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223" y="1387132"/>
              <a:ext cx="1080000" cy="151199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6F9ADE-48B9-49EB-B0D4-9775CA395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223" y="3010414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5974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CBBF5E-8F20-2C3F-DA53-57C63AD2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3141" y="6190100"/>
            <a:ext cx="847164" cy="365125"/>
          </a:xfrm>
        </p:spPr>
        <p:txBody>
          <a:bodyPr/>
          <a:lstStyle/>
          <a:p>
            <a:fld id="{F0A192C1-6D70-4E34-8223-645F4389ADAC}" type="slidenum">
              <a:rPr lang="en-IE" smtClean="0"/>
              <a:t>11</a:t>
            </a:fld>
            <a:endParaRPr lang="en-I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11352C-C40B-4D98-C094-066E13F6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07" y="1022311"/>
            <a:ext cx="11510682" cy="668377"/>
          </a:xfrm>
        </p:spPr>
        <p:txBody>
          <a:bodyPr>
            <a:normAutofit/>
          </a:bodyPr>
          <a:lstStyle/>
          <a:p>
            <a:r>
              <a:rPr lang="en-IE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Reservoir routines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6EDD4-3F92-493F-BCBB-BD41BC1DF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9752"/>
            <a:ext cx="12192000" cy="4224855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940BAEE7-FC95-4DD9-8E92-EC49A0CFF19B}"/>
              </a:ext>
            </a:extLst>
          </p:cNvPr>
          <p:cNvSpPr txBox="1"/>
          <p:nvPr/>
        </p:nvSpPr>
        <p:spPr>
          <a:xfrm>
            <a:off x="349624" y="1689642"/>
            <a:ext cx="653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39728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355 - Yellowtail</a:t>
            </a:r>
          </a:p>
        </p:txBody>
      </p:sp>
    </p:spTree>
    <p:extLst>
      <p:ext uri="{BB962C8B-B14F-4D97-AF65-F5344CB8AC3E}">
        <p14:creationId xmlns:p14="http://schemas.microsoft.com/office/powerpoint/2010/main" val="344353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4D5F77-AFFE-4C2D-9DE5-27BA032F6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434" y="2413677"/>
            <a:ext cx="7275132" cy="4226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CBBF5E-8F20-2C3F-DA53-57C63AD2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3141" y="6190100"/>
            <a:ext cx="847164" cy="365125"/>
          </a:xfrm>
        </p:spPr>
        <p:txBody>
          <a:bodyPr/>
          <a:lstStyle/>
          <a:p>
            <a:fld id="{F0A192C1-6D70-4E34-8223-645F4389ADAC}" type="slidenum">
              <a:rPr lang="en-IE" smtClean="0"/>
              <a:t>12</a:t>
            </a:fld>
            <a:endParaRPr lang="en-I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11352C-C40B-4D98-C094-066E13F6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07" y="1022311"/>
            <a:ext cx="11510682" cy="668377"/>
          </a:xfrm>
        </p:spPr>
        <p:txBody>
          <a:bodyPr>
            <a:normAutofit/>
          </a:bodyPr>
          <a:lstStyle/>
          <a:p>
            <a:r>
              <a:rPr lang="en-IE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Reservoir routines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40BAEE7-FC95-4DD9-8E92-EC49A0CFF19B}"/>
              </a:ext>
            </a:extLst>
          </p:cNvPr>
          <p:cNvSpPr txBox="1"/>
          <p:nvPr/>
        </p:nvSpPr>
        <p:spPr>
          <a:xfrm>
            <a:off x="349624" y="1689642"/>
            <a:ext cx="653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39728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355 - Yellowtail</a:t>
            </a:r>
          </a:p>
        </p:txBody>
      </p:sp>
    </p:spTree>
    <p:extLst>
      <p:ext uri="{BB962C8B-B14F-4D97-AF65-F5344CB8AC3E}">
        <p14:creationId xmlns:p14="http://schemas.microsoft.com/office/powerpoint/2010/main" val="459227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31C9AF-7796-4E24-B4CE-E4B9DBA21C37}"/>
              </a:ext>
            </a:extLst>
          </p:cNvPr>
          <p:cNvGrpSpPr/>
          <p:nvPr/>
        </p:nvGrpSpPr>
        <p:grpSpPr>
          <a:xfrm>
            <a:off x="2482061" y="2014613"/>
            <a:ext cx="7261574" cy="4582370"/>
            <a:chOff x="-1812140" y="2655002"/>
            <a:chExt cx="7261574" cy="458237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396C3E-44A0-4CE4-8C65-E12887BD9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12140" y="3010972"/>
              <a:ext cx="7261574" cy="4226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ECB3FA-BAB6-4B40-83AD-620AFEB54DF8}"/>
                </a:ext>
              </a:extLst>
            </p:cNvPr>
            <p:cNvSpPr txBox="1"/>
            <p:nvPr/>
          </p:nvSpPr>
          <p:spPr>
            <a:xfrm>
              <a:off x="-1812140" y="2655002"/>
              <a:ext cx="7261200" cy="34970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0000" tIns="36000" bIns="36000" rtlCol="0" anchor="ctr">
              <a:spAutoFit/>
            </a:bodyPr>
            <a:lstStyle/>
            <a:p>
              <a:r>
                <a:rPr lang="en-US" dirty="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LISFLOOD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CBBF5E-8F20-2C3F-DA53-57C63AD2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3141" y="6190100"/>
            <a:ext cx="847164" cy="365125"/>
          </a:xfrm>
        </p:spPr>
        <p:txBody>
          <a:bodyPr/>
          <a:lstStyle/>
          <a:p>
            <a:fld id="{F0A192C1-6D70-4E34-8223-645F4389ADAC}" type="slidenum">
              <a:rPr lang="en-IE" smtClean="0"/>
              <a:t>13</a:t>
            </a:fld>
            <a:endParaRPr lang="en-I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11352C-C40B-4D98-C094-066E13F6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07" y="1022311"/>
            <a:ext cx="11510682" cy="668377"/>
          </a:xfrm>
        </p:spPr>
        <p:txBody>
          <a:bodyPr>
            <a:normAutofit/>
          </a:bodyPr>
          <a:lstStyle/>
          <a:p>
            <a:r>
              <a:rPr lang="en-IE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Reservoir routines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40BAEE7-FC95-4DD9-8E92-EC49A0CFF19B}"/>
              </a:ext>
            </a:extLst>
          </p:cNvPr>
          <p:cNvSpPr txBox="1"/>
          <p:nvPr/>
        </p:nvSpPr>
        <p:spPr>
          <a:xfrm>
            <a:off x="349624" y="1689642"/>
            <a:ext cx="653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39728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355 - Yellowtail</a:t>
            </a:r>
          </a:p>
        </p:txBody>
      </p:sp>
    </p:spTree>
    <p:extLst>
      <p:ext uri="{BB962C8B-B14F-4D97-AF65-F5344CB8AC3E}">
        <p14:creationId xmlns:p14="http://schemas.microsoft.com/office/powerpoint/2010/main" val="3390705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B4F3067-A2BF-467C-BD66-CA9AB49B3430}"/>
              </a:ext>
            </a:extLst>
          </p:cNvPr>
          <p:cNvGrpSpPr/>
          <p:nvPr/>
        </p:nvGrpSpPr>
        <p:grpSpPr>
          <a:xfrm>
            <a:off x="2482917" y="2014613"/>
            <a:ext cx="7261576" cy="4576102"/>
            <a:chOff x="6800406" y="1188402"/>
            <a:chExt cx="7261576" cy="457610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5BD5CF-9086-43CF-9823-B89E83D8E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0406" y="1538104"/>
              <a:ext cx="7261576" cy="4226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BFD4B8-502B-4E1D-93C4-CA8AF82F9675}"/>
                </a:ext>
              </a:extLst>
            </p:cNvPr>
            <p:cNvSpPr txBox="1"/>
            <p:nvPr/>
          </p:nvSpPr>
          <p:spPr>
            <a:xfrm>
              <a:off x="6800406" y="1188402"/>
              <a:ext cx="7261200" cy="34970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0000" tIns="36000" bIns="36000" rtlCol="0" anchor="ctr">
              <a:spAutoFit/>
            </a:bodyPr>
            <a:lstStyle/>
            <a:p>
              <a:r>
                <a:rPr lang="en-US" dirty="0" err="1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CaMa</a:t>
              </a:r>
              <a:r>
                <a:rPr lang="en-US" dirty="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-Flood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CBBF5E-8F20-2C3F-DA53-57C63AD2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3141" y="6190100"/>
            <a:ext cx="847164" cy="365125"/>
          </a:xfrm>
        </p:spPr>
        <p:txBody>
          <a:bodyPr/>
          <a:lstStyle/>
          <a:p>
            <a:fld id="{F0A192C1-6D70-4E34-8223-645F4389ADAC}" type="slidenum">
              <a:rPr lang="en-IE" smtClean="0"/>
              <a:t>14</a:t>
            </a:fld>
            <a:endParaRPr lang="en-I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11352C-C40B-4D98-C094-066E13F6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07" y="1022311"/>
            <a:ext cx="11510682" cy="668377"/>
          </a:xfrm>
        </p:spPr>
        <p:txBody>
          <a:bodyPr>
            <a:normAutofit/>
          </a:bodyPr>
          <a:lstStyle/>
          <a:p>
            <a:r>
              <a:rPr lang="en-IE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Reservoir routines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40BAEE7-FC95-4DD9-8E92-EC49A0CFF19B}"/>
              </a:ext>
            </a:extLst>
          </p:cNvPr>
          <p:cNvSpPr txBox="1"/>
          <p:nvPr/>
        </p:nvSpPr>
        <p:spPr>
          <a:xfrm>
            <a:off x="349624" y="1689642"/>
            <a:ext cx="653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39728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355 - Yellowtail</a:t>
            </a:r>
          </a:p>
        </p:txBody>
      </p:sp>
    </p:spTree>
    <p:extLst>
      <p:ext uri="{BB962C8B-B14F-4D97-AF65-F5344CB8AC3E}">
        <p14:creationId xmlns:p14="http://schemas.microsoft.com/office/powerpoint/2010/main" val="535482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515B71C-7735-4095-B89E-74BD9A0933B4}"/>
              </a:ext>
            </a:extLst>
          </p:cNvPr>
          <p:cNvGrpSpPr/>
          <p:nvPr/>
        </p:nvGrpSpPr>
        <p:grpSpPr>
          <a:xfrm>
            <a:off x="2485607" y="1995645"/>
            <a:ext cx="7261576" cy="4596601"/>
            <a:chOff x="-3414879" y="3226695"/>
            <a:chExt cx="7261576" cy="459660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9E3D3F2-4650-4A72-9B5F-24643FF4B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14879" y="3596896"/>
              <a:ext cx="7261576" cy="4226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A14183-4515-4486-9F8E-E07EEB3AFC79}"/>
                </a:ext>
              </a:extLst>
            </p:cNvPr>
            <p:cNvSpPr txBox="1"/>
            <p:nvPr/>
          </p:nvSpPr>
          <p:spPr>
            <a:xfrm>
              <a:off x="-3414879" y="3226695"/>
              <a:ext cx="7261200" cy="34970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0000" tIns="36000" bIns="36000" rtlCol="0" anchor="ctr">
              <a:spAutoFit/>
            </a:bodyPr>
            <a:lstStyle/>
            <a:p>
              <a:r>
                <a:rPr lang="en-US" dirty="0" err="1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mHM</a:t>
              </a:r>
              <a:endParaRPr lang="en-US" dirty="0"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CBBF5E-8F20-2C3F-DA53-57C63AD2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3141" y="6190100"/>
            <a:ext cx="847164" cy="365125"/>
          </a:xfrm>
        </p:spPr>
        <p:txBody>
          <a:bodyPr/>
          <a:lstStyle/>
          <a:p>
            <a:fld id="{F0A192C1-6D70-4E34-8223-645F4389ADAC}" type="slidenum">
              <a:rPr lang="en-IE" smtClean="0"/>
              <a:t>15</a:t>
            </a:fld>
            <a:endParaRPr lang="en-I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11352C-C40B-4D98-C094-066E13F6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07" y="1022311"/>
            <a:ext cx="11510682" cy="668377"/>
          </a:xfrm>
        </p:spPr>
        <p:txBody>
          <a:bodyPr>
            <a:normAutofit/>
          </a:bodyPr>
          <a:lstStyle/>
          <a:p>
            <a:r>
              <a:rPr lang="en-IE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Reservoir routines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40BAEE7-FC95-4DD9-8E92-EC49A0CFF19B}"/>
              </a:ext>
            </a:extLst>
          </p:cNvPr>
          <p:cNvSpPr txBox="1"/>
          <p:nvPr/>
        </p:nvSpPr>
        <p:spPr>
          <a:xfrm>
            <a:off x="349624" y="1689642"/>
            <a:ext cx="653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39728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355 - Yellowtail</a:t>
            </a:r>
          </a:p>
        </p:txBody>
      </p:sp>
    </p:spTree>
    <p:extLst>
      <p:ext uri="{BB962C8B-B14F-4D97-AF65-F5344CB8AC3E}">
        <p14:creationId xmlns:p14="http://schemas.microsoft.com/office/powerpoint/2010/main" val="857617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4EFEC17-FCC3-407C-8ABD-178E83ACA97E}"/>
              </a:ext>
            </a:extLst>
          </p:cNvPr>
          <p:cNvGrpSpPr/>
          <p:nvPr/>
        </p:nvGrpSpPr>
        <p:grpSpPr>
          <a:xfrm>
            <a:off x="2478581" y="2017781"/>
            <a:ext cx="7261576" cy="4576068"/>
            <a:chOff x="4117189" y="5319930"/>
            <a:chExt cx="7261576" cy="457606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5AD6051-61C5-4FDF-8F65-CBB3A2EC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7189" y="5669598"/>
              <a:ext cx="7261576" cy="4226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E7FD26-B660-4317-967C-67CEE86F563B}"/>
                </a:ext>
              </a:extLst>
            </p:cNvPr>
            <p:cNvSpPr txBox="1"/>
            <p:nvPr/>
          </p:nvSpPr>
          <p:spPr>
            <a:xfrm>
              <a:off x="4117565" y="5319930"/>
              <a:ext cx="7261200" cy="34970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0000" tIns="36000" bIns="36000" rtlCol="0" anchor="ctr">
              <a:spAutoFit/>
            </a:bodyPr>
            <a:lstStyle/>
            <a:p>
              <a:r>
                <a:rPr lang="en-US" dirty="0" err="1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Starfit</a:t>
              </a:r>
              <a:endParaRPr lang="en-US" dirty="0"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CBBF5E-8F20-2C3F-DA53-57C63AD2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3141" y="6190100"/>
            <a:ext cx="847164" cy="365125"/>
          </a:xfrm>
        </p:spPr>
        <p:txBody>
          <a:bodyPr/>
          <a:lstStyle/>
          <a:p>
            <a:fld id="{F0A192C1-6D70-4E34-8223-645F4389ADAC}" type="slidenum">
              <a:rPr lang="en-IE" smtClean="0"/>
              <a:t>16</a:t>
            </a:fld>
            <a:endParaRPr lang="en-I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11352C-C40B-4D98-C094-066E13F6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07" y="1022311"/>
            <a:ext cx="11510682" cy="668377"/>
          </a:xfrm>
        </p:spPr>
        <p:txBody>
          <a:bodyPr>
            <a:normAutofit/>
          </a:bodyPr>
          <a:lstStyle/>
          <a:p>
            <a:r>
              <a:rPr lang="en-IE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Reservoir routines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40BAEE7-FC95-4DD9-8E92-EC49A0CFF19B}"/>
              </a:ext>
            </a:extLst>
          </p:cNvPr>
          <p:cNvSpPr txBox="1"/>
          <p:nvPr/>
        </p:nvSpPr>
        <p:spPr>
          <a:xfrm>
            <a:off x="349624" y="1689642"/>
            <a:ext cx="653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39728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355 - Yellowtail</a:t>
            </a:r>
          </a:p>
        </p:txBody>
      </p:sp>
    </p:spTree>
    <p:extLst>
      <p:ext uri="{BB962C8B-B14F-4D97-AF65-F5344CB8AC3E}">
        <p14:creationId xmlns:p14="http://schemas.microsoft.com/office/powerpoint/2010/main" val="2330026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1D1FE02-B90B-4345-962D-CFDC04C11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957" y="2366045"/>
            <a:ext cx="6077926" cy="396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E56BE4-5A48-4439-ABDE-07D3A6715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957" y="2366045"/>
            <a:ext cx="8976599" cy="396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CBBF5E-8F20-2C3F-DA53-57C63AD2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3141" y="6190100"/>
            <a:ext cx="847164" cy="365125"/>
          </a:xfrm>
        </p:spPr>
        <p:txBody>
          <a:bodyPr/>
          <a:lstStyle/>
          <a:p>
            <a:fld id="{F0A192C1-6D70-4E34-8223-645F4389ADAC}" type="slidenum">
              <a:rPr lang="en-IE" smtClean="0"/>
              <a:t>17</a:t>
            </a:fld>
            <a:endParaRPr lang="en-I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11352C-C40B-4D98-C094-066E13F6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07" y="1022311"/>
            <a:ext cx="11510682" cy="668377"/>
          </a:xfrm>
        </p:spPr>
        <p:txBody>
          <a:bodyPr>
            <a:normAutofit/>
          </a:bodyPr>
          <a:lstStyle/>
          <a:p>
            <a:r>
              <a:rPr lang="en-IE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Reservoir routines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40BAEE7-FC95-4DD9-8E92-EC49A0CFF19B}"/>
              </a:ext>
            </a:extLst>
          </p:cNvPr>
          <p:cNvSpPr txBox="1"/>
          <p:nvPr/>
        </p:nvSpPr>
        <p:spPr>
          <a:xfrm>
            <a:off x="349624" y="1689642"/>
            <a:ext cx="653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39728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355 - Yellowtail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58C13F-06B0-44DB-8CF8-9651646E23AD}"/>
              </a:ext>
            </a:extLst>
          </p:cNvPr>
          <p:cNvSpPr txBox="1"/>
          <p:nvPr/>
        </p:nvSpPr>
        <p:spPr>
          <a:xfrm>
            <a:off x="2478957" y="2017781"/>
            <a:ext cx="7261200" cy="349702"/>
          </a:xfrm>
          <a:prstGeom prst="rect">
            <a:avLst/>
          </a:prstGeom>
          <a:solidFill>
            <a:schemeClr val="bg1"/>
          </a:solidFill>
        </p:spPr>
        <p:txBody>
          <a:bodyPr wrap="square" lIns="90000" tIns="36000" bIns="36000" rtlCol="0" anchor="ctr">
            <a:spAutoFit/>
          </a:bodyPr>
          <a:lstStyle/>
          <a:p>
            <a:r>
              <a:rPr lang="en-US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Starfit</a:t>
            </a:r>
            <a:endParaRPr lang="en-US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56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8605-E5BF-E605-AA95-7C692002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8ED4B-CAA2-A5AF-9BE6-F6C21463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92C1-6D70-4E34-8223-645F4389ADAC}" type="slidenum">
              <a:rPr lang="en-IE" smtClean="0"/>
              <a:t>2</a:t>
            </a:fld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C2A1E-020D-41B7-83C5-A36A7B843885}"/>
              </a:ext>
            </a:extLst>
          </p:cNvPr>
          <p:cNvSpPr txBox="1"/>
          <p:nvPr/>
        </p:nvSpPr>
        <p:spPr>
          <a:xfrm>
            <a:off x="349624" y="4776629"/>
            <a:ext cx="7184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39728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Challenges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8F2816-8785-4291-A201-2F00A81A4DA4}"/>
              </a:ext>
            </a:extLst>
          </p:cNvPr>
          <p:cNvSpPr txBox="1"/>
          <p:nvPr/>
        </p:nvSpPr>
        <p:spPr>
          <a:xfrm>
            <a:off x="349624" y="5167775"/>
            <a:ext cx="6661424" cy="779701"/>
          </a:xfrm>
          <a:prstGeom prst="rect">
            <a:avLst/>
          </a:prstGeom>
          <a:noFill/>
        </p:spPr>
        <p:txBody>
          <a:bodyPr wrap="square" lIns="90000" tIns="0" rIns="36000" bIns="0" rtlCol="0" anchor="t">
            <a:sp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Lack of observations</a:t>
            </a:r>
          </a:p>
          <a:p>
            <a:r>
              <a:rPr lang="en-US" dirty="0">
                <a:latin typeface="Arial"/>
                <a:cs typeface="Arial"/>
              </a:rPr>
              <a:t>The routine must be applicable worldwide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7CA767-2237-4F15-9018-0AF8EF3BDBCC}"/>
              </a:ext>
            </a:extLst>
          </p:cNvPr>
          <p:cNvSpPr txBox="1"/>
          <p:nvPr/>
        </p:nvSpPr>
        <p:spPr>
          <a:xfrm>
            <a:off x="349624" y="3496191"/>
            <a:ext cx="7184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39728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Questions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B5FAA-C721-4920-9126-AF58535A5A02}"/>
              </a:ext>
            </a:extLst>
          </p:cNvPr>
          <p:cNvSpPr txBox="1"/>
          <p:nvPr/>
        </p:nvSpPr>
        <p:spPr>
          <a:xfrm>
            <a:off x="349624" y="3896301"/>
            <a:ext cx="6661424" cy="779701"/>
          </a:xfrm>
          <a:prstGeom prst="rect">
            <a:avLst/>
          </a:prstGeom>
          <a:noFill/>
        </p:spPr>
        <p:txBody>
          <a:bodyPr wrap="square" lIns="90000" tIns="0" rIns="36000" bIns="0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What’s the most suitable model?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What’s the most relevant variable to be calibrated?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804122-FDE6-4AAC-8CAF-638520B86CBB}"/>
              </a:ext>
            </a:extLst>
          </p:cNvPr>
          <p:cNvSpPr txBox="1"/>
          <p:nvPr/>
        </p:nvSpPr>
        <p:spPr>
          <a:xfrm>
            <a:off x="349624" y="1527949"/>
            <a:ext cx="6657174" cy="18928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the preparation for the new release of </a:t>
            </a:r>
            <a:r>
              <a:rPr lang="en-US" dirty="0">
                <a:solidFill>
                  <a:srgbClr val="F39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GloFAS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(Global Flood Awareness System), we wanted to improve the reservoir representation:</a:t>
            </a:r>
          </a:p>
          <a:p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reservoirs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Reservoir routine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Reservoir calibration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758648-1009-4980-A4EE-5A8ED23411CE}"/>
              </a:ext>
            </a:extLst>
          </p:cNvPr>
          <p:cNvGrpSpPr/>
          <p:nvPr/>
        </p:nvGrpSpPr>
        <p:grpSpPr>
          <a:xfrm>
            <a:off x="7006377" y="1289298"/>
            <a:ext cx="4979568" cy="4638861"/>
            <a:chOff x="7590837" y="1289298"/>
            <a:chExt cx="4979568" cy="4638861"/>
          </a:xfrm>
        </p:grpSpPr>
        <p:pic>
          <p:nvPicPr>
            <p:cNvPr id="13" name="Picture 12" descr="A circular object with different colored lines&#10;&#10;Description automatically generated">
              <a:extLst>
                <a:ext uri="{FF2B5EF4-FFF2-40B4-BE49-F238E27FC236}">
                  <a16:creationId xmlns:a16="http://schemas.microsoft.com/office/drawing/2014/main" id="{2635A7A7-A1A3-4FAE-A4F0-A1AD9998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90837" y="1289298"/>
              <a:ext cx="4979568" cy="4638861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304DB8-078E-49E1-8088-1907939A67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60000" y="1807564"/>
              <a:ext cx="4032000" cy="4032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Currently</a:t>
              </a:r>
            </a:p>
            <a:p>
              <a:pPr algn="ctr"/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buClr>
                  <a:srgbClr val="F39728"/>
                </a:buClr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Source: GLWD</a:t>
              </a:r>
            </a:p>
            <a:p>
              <a:pPr algn="ctr"/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cs typeface="Arial"/>
                </a:rPr>
                <a:t>No records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 algn="ctr">
                <a:buClr>
                  <a:srgbClr val="F39728"/>
                </a:buClr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buClr>
                  <a:srgbClr val="F39728"/>
                </a:buClr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Outflow is a linear function of storage</a:t>
              </a:r>
            </a:p>
            <a:p>
              <a:pPr marL="342900" indent="-342900" algn="ctr">
                <a:buClr>
                  <a:srgbClr val="F39728"/>
                </a:buClr>
                <a:buFont typeface="Arial" panose="020B0604020202020204" pitchFamily="34" charset="0"/>
                <a:buChar char="•"/>
              </a:pP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buClr>
                  <a:srgbClr val="F39728"/>
                </a:buClr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Calibration using streamflow together with other model parameters</a:t>
              </a:r>
            </a:p>
            <a:p>
              <a:pPr marL="342900" indent="-342900" algn="ctr">
                <a:buClr>
                  <a:srgbClr val="F39728"/>
                </a:buClr>
                <a:buFont typeface="Arial" panose="020B0604020202020204" pitchFamily="34" charset="0"/>
                <a:buChar char="•"/>
              </a:pPr>
              <a:endPara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875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24953E-EB64-49BA-AF86-27391DFD83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87" b="16776"/>
          <a:stretch/>
        </p:blipFill>
        <p:spPr>
          <a:xfrm>
            <a:off x="4944702" y="2508532"/>
            <a:ext cx="7200000" cy="3094111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208605-E5BF-E605-AA95-7C692002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8ED4B-CAA2-A5AF-9BE6-F6C21463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92C1-6D70-4E34-8223-645F4389ADAC}" type="slidenum">
              <a:rPr lang="en-IE" smtClean="0"/>
              <a:t>3</a:t>
            </a:fld>
            <a:endParaRPr lang="en-IE"/>
          </a:p>
        </p:txBody>
      </p:sp>
      <p:sp>
        <p:nvSpPr>
          <p:cNvPr id="11" name="Line Callout 1 (No Border) 10"/>
          <p:cNvSpPr/>
          <p:nvPr/>
        </p:nvSpPr>
        <p:spPr>
          <a:xfrm>
            <a:off x="7746914" y="5090676"/>
            <a:ext cx="1068385" cy="511967"/>
          </a:xfrm>
          <a:prstGeom prst="callout1">
            <a:avLst>
              <a:gd name="adj1" fmla="val 43143"/>
              <a:gd name="adj2" fmla="val -4274"/>
              <a:gd name="adj3" fmla="val -75910"/>
              <a:gd name="adj4" fmla="val -3232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r>
              <a:rPr lang="es-E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ResOpsBR</a:t>
            </a:r>
            <a:endParaRPr lang="es-E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ANA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Callout 1 (No Border) 11"/>
          <p:cNvSpPr/>
          <p:nvPr/>
        </p:nvSpPr>
        <p:spPr>
          <a:xfrm>
            <a:off x="5355679" y="4283556"/>
            <a:ext cx="1086287" cy="511967"/>
          </a:xfrm>
          <a:prstGeom prst="callout1">
            <a:avLst>
              <a:gd name="adj1" fmla="val 2428"/>
              <a:gd name="adj2" fmla="val 61184"/>
              <a:gd name="adj3" fmla="val -74457"/>
              <a:gd name="adj4" fmla="val 8413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r"/>
            <a:r>
              <a:rPr lang="es-E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ResOpsMX</a:t>
            </a:r>
            <a:endParaRPr lang="es-E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CONAGUA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Callout 1 (No Border) 12"/>
          <p:cNvSpPr/>
          <p:nvPr/>
        </p:nvSpPr>
        <p:spPr>
          <a:xfrm>
            <a:off x="4518576" y="2079317"/>
            <a:ext cx="1992788" cy="511967"/>
          </a:xfrm>
          <a:prstGeom prst="callout1">
            <a:avLst>
              <a:gd name="adj1" fmla="val 110335"/>
              <a:gd name="adj2" fmla="val 74753"/>
              <a:gd name="adj3" fmla="val 273860"/>
              <a:gd name="adj4" fmla="val 886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r"/>
            <a:r>
              <a:rPr lang="es-E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ResOpsUS</a:t>
            </a:r>
            <a:endParaRPr lang="es-E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Steyaert et al. (2022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 Callout 1 (No Border) 13"/>
          <p:cNvSpPr/>
          <p:nvPr/>
        </p:nvSpPr>
        <p:spPr>
          <a:xfrm>
            <a:off x="8859911" y="2079317"/>
            <a:ext cx="1068386" cy="511967"/>
          </a:xfrm>
          <a:prstGeom prst="callout1">
            <a:avLst>
              <a:gd name="adj1" fmla="val 54657"/>
              <a:gd name="adj2" fmla="val -5134"/>
              <a:gd name="adj3" fmla="val 277602"/>
              <a:gd name="adj4" fmla="val -4680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r>
              <a:rPr lang="es-E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ResOpsES</a:t>
            </a:r>
          </a:p>
          <a:p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CEDEX</a:t>
            </a:r>
            <a:endParaRPr lang="en-GB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4AEE7-ED05-4162-8735-C7416A6065A2}"/>
              </a:ext>
            </a:extLst>
          </p:cNvPr>
          <p:cNvSpPr txBox="1"/>
          <p:nvPr/>
        </p:nvSpPr>
        <p:spPr>
          <a:xfrm>
            <a:off x="331694" y="1690688"/>
            <a:ext cx="5040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Observed reservoir operations to be used in process-based or data-driven models</a:t>
            </a:r>
          </a:p>
          <a:p>
            <a:endParaRPr lang="en-US" sz="900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Daily time series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Reservoir</a:t>
            </a:r>
          </a:p>
          <a:p>
            <a:pPr marL="1200150" lvl="2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Inflow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(observed/simulated)</a:t>
            </a:r>
          </a:p>
          <a:p>
            <a:pPr marL="1200150" lvl="2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Outflow</a:t>
            </a:r>
          </a:p>
          <a:p>
            <a:pPr marL="1200150" lvl="2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Storage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Meteorology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(ERA5/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7"/>
              </a:rPr>
              <a:t>EMO1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1200150" lvl="2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Precipitation</a:t>
            </a:r>
          </a:p>
          <a:p>
            <a:pPr marL="1200150" lvl="2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Temperature</a:t>
            </a:r>
          </a:p>
          <a:p>
            <a:pPr marL="1200150" lvl="2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Evaporation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Static attributes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Reservoir characteristics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8"/>
              </a:rPr>
              <a:t>GRanD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8"/>
              </a:rPr>
              <a:t>GDW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Catchment characteristics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9"/>
              </a:rPr>
              <a:t>GloFAS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10"/>
              </a:rPr>
              <a:t>EFAS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15767D-B075-4525-8993-50D25D0ADD2A}"/>
              </a:ext>
            </a:extLst>
          </p:cNvPr>
          <p:cNvSpPr txBox="1"/>
          <p:nvPr/>
        </p:nvSpPr>
        <p:spPr>
          <a:xfrm>
            <a:off x="331694" y="6515238"/>
            <a:ext cx="8283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Available in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nahaUsers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/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casadje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/datasets/reservoirs/</a:t>
            </a:r>
          </a:p>
        </p:txBody>
      </p:sp>
    </p:spTree>
    <p:extLst>
      <p:ext uri="{BB962C8B-B14F-4D97-AF65-F5344CB8AC3E}">
        <p14:creationId xmlns:p14="http://schemas.microsoft.com/office/powerpoint/2010/main" val="283098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>
            <a:spLocks noChangeAspect="1"/>
          </p:cNvSpPr>
          <p:nvPr/>
        </p:nvSpPr>
        <p:spPr>
          <a:xfrm>
            <a:off x="6240865" y="2418157"/>
            <a:ext cx="2520000" cy="252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52E22-A612-4B29-8575-FC35A0179FA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0486" y="2624305"/>
            <a:ext cx="2058780" cy="19021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CBBF5E-8F20-2C3F-DA53-57C63AD2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3141" y="6190100"/>
            <a:ext cx="847164" cy="365125"/>
          </a:xfrm>
        </p:spPr>
        <p:txBody>
          <a:bodyPr/>
          <a:lstStyle/>
          <a:p>
            <a:fld id="{F0A192C1-6D70-4E34-8223-645F4389ADAC}" type="slidenum">
              <a:rPr lang="en-IE" smtClean="0"/>
              <a:t>4</a:t>
            </a:fld>
            <a:endParaRPr lang="en-I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11352C-C40B-4D98-C094-066E13F6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07" y="1022311"/>
            <a:ext cx="11510682" cy="668377"/>
          </a:xfrm>
        </p:spPr>
        <p:txBody>
          <a:bodyPr>
            <a:normAutofit/>
          </a:bodyPr>
          <a:lstStyle/>
          <a:p>
            <a:r>
              <a:rPr lang="en-IE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Reservoir routines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594095" y="2415855"/>
            <a:ext cx="2520000" cy="252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3395667" y="2415855"/>
            <a:ext cx="2520000" cy="252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9086063" y="2427665"/>
            <a:ext cx="2520000" cy="252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9" name="Group 58"/>
          <p:cNvGrpSpPr/>
          <p:nvPr/>
        </p:nvGrpSpPr>
        <p:grpSpPr>
          <a:xfrm>
            <a:off x="9276969" y="2849144"/>
            <a:ext cx="2155458" cy="1824209"/>
            <a:chOff x="9403579" y="2755375"/>
            <a:chExt cx="2155458" cy="1824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: Rounded Corners 15">
                  <a:extLst>
                    <a:ext uri="{FF2B5EF4-FFF2-40B4-BE49-F238E27FC236}">
                      <a16:creationId xmlns:a16="http://schemas.microsoft.com/office/drawing/2014/main" id="{C1DF94A1-E93E-4B8F-A27D-56F09FC8407F}"/>
                    </a:ext>
                  </a:extLst>
                </p:cNvPr>
                <p:cNvSpPr/>
                <p:nvPr/>
              </p:nvSpPr>
              <p:spPr>
                <a:xfrm>
                  <a:off x="10095106" y="4443842"/>
                  <a:ext cx="772404" cy="13574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𝑒𝑝𝑖</m:t>
                        </m:r>
                        <m:r>
                          <a:rPr lang="es-E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𝑤𝑒𝑒𝑘</m:t>
                        </m:r>
                      </m:oMath>
                    </m:oMathPara>
                  </a14:m>
                  <a:endParaRPr lang="en-GB" sz="16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tangle: Rounded Corners 15">
                  <a:extLst>
                    <a:ext uri="{FF2B5EF4-FFF2-40B4-BE49-F238E27FC236}">
                      <a16:creationId xmlns:a16="http://schemas.microsoft.com/office/drawing/2014/main" id="{C1DF94A1-E93E-4B8F-A27D-56F09FC840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5106" y="4443842"/>
                  <a:ext cx="772404" cy="135742"/>
                </a:xfrm>
                <a:prstGeom prst="roundRect">
                  <a:avLst/>
                </a:prstGeom>
                <a:blipFill>
                  <a:blip r:embed="rId6"/>
                  <a:stretch>
                    <a:fillRect l="-15748" t="-31818" r="-7874" b="-10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: Rounded Corners 15">
                  <a:extLst>
                    <a:ext uri="{FF2B5EF4-FFF2-40B4-BE49-F238E27FC236}">
                      <a16:creationId xmlns:a16="http://schemas.microsoft.com/office/drawing/2014/main" id="{C1DF94A1-E93E-4B8F-A27D-56F09FC8407F}"/>
                    </a:ext>
                  </a:extLst>
                </p:cNvPr>
                <p:cNvSpPr/>
                <p:nvPr/>
              </p:nvSpPr>
              <p:spPr>
                <a:xfrm rot="16200000">
                  <a:off x="9158576" y="3458510"/>
                  <a:ext cx="739736" cy="249729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600" b="0" i="1" dirty="0" smtClean="0">
                            <a:solidFill>
                              <a:srgbClr val="1C7CCA"/>
                            </a:solidFill>
                            <a:latin typeface="Cambria Math" panose="02040503050406030204" pitchFamily="18" charset="0"/>
                          </a:rPr>
                          <m:t>𝑠𝑡𝑜𝑟𝑎𝑔𝑒</m:t>
                        </m:r>
                      </m:oMath>
                    </m:oMathPara>
                  </a14:m>
                  <a:endParaRPr lang="en-GB" baseline="-25000" dirty="0">
                    <a:solidFill>
                      <a:srgbClr val="1C7CCA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tangle: Rounded Corners 15">
                  <a:extLst>
                    <a:ext uri="{FF2B5EF4-FFF2-40B4-BE49-F238E27FC236}">
                      <a16:creationId xmlns:a16="http://schemas.microsoft.com/office/drawing/2014/main" id="{C1DF94A1-E93E-4B8F-A27D-56F09FC840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158576" y="3458510"/>
                  <a:ext cx="739736" cy="249729"/>
                </a:xfrm>
                <a:prstGeom prst="roundRect">
                  <a:avLst/>
                </a:prstGeom>
                <a:blipFill>
                  <a:blip r:embed="rId7"/>
                  <a:stretch>
                    <a:fillRect t="-9917" r="-31707" b="-991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ectangle 61"/>
            <p:cNvSpPr>
              <a:spLocks noChangeAspect="1"/>
            </p:cNvSpPr>
            <p:nvPr/>
          </p:nvSpPr>
          <p:spPr>
            <a:xfrm>
              <a:off x="9653308" y="2755375"/>
              <a:ext cx="1656000" cy="165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: Rounded Corners 15">
                  <a:extLst>
                    <a:ext uri="{FF2B5EF4-FFF2-40B4-BE49-F238E27FC236}">
                      <a16:creationId xmlns:a16="http://schemas.microsoft.com/office/drawing/2014/main" id="{C1DF94A1-E93E-4B8F-A27D-56F09FC8407F}"/>
                    </a:ext>
                  </a:extLst>
                </p:cNvPr>
                <p:cNvSpPr/>
                <p:nvPr/>
              </p:nvSpPr>
              <p:spPr>
                <a:xfrm rot="16200000">
                  <a:off x="11064305" y="3458980"/>
                  <a:ext cx="739736" cy="249729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600" b="0" i="1" dirty="0" smtClean="0">
                            <a:solidFill>
                              <a:srgbClr val="F39728"/>
                            </a:solidFill>
                            <a:latin typeface="Cambria Math" panose="02040503050406030204" pitchFamily="18" charset="0"/>
                          </a:rPr>
                          <m:t>𝑜𝑢𝑡𝑓𝑙𝑜𝑤</m:t>
                        </m:r>
                      </m:oMath>
                    </m:oMathPara>
                  </a14:m>
                  <a:endParaRPr lang="en-GB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Rectangle: Rounded Corners 15">
                  <a:extLst>
                    <a:ext uri="{FF2B5EF4-FFF2-40B4-BE49-F238E27FC236}">
                      <a16:creationId xmlns:a16="http://schemas.microsoft.com/office/drawing/2014/main" id="{C1DF94A1-E93E-4B8F-A27D-56F09FC840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1064305" y="3458980"/>
                  <a:ext cx="739736" cy="249729"/>
                </a:xfrm>
                <a:prstGeom prst="roundRect">
                  <a:avLst/>
                </a:prstGeom>
                <a:blipFill>
                  <a:blip r:embed="rId8"/>
                  <a:stretch>
                    <a:fillRect t="-13223" r="-36585" b="-1157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Group 63"/>
            <p:cNvGrpSpPr/>
            <p:nvPr/>
          </p:nvGrpSpPr>
          <p:grpSpPr>
            <a:xfrm>
              <a:off x="9649370" y="2944154"/>
              <a:ext cx="1659936" cy="727178"/>
              <a:chOff x="9649370" y="2944154"/>
              <a:chExt cx="1659936" cy="727178"/>
            </a:xfrm>
            <a:solidFill>
              <a:srgbClr val="1C7CCA"/>
            </a:solidFill>
          </p:grpSpPr>
          <p:sp>
            <p:nvSpPr>
              <p:cNvPr id="66" name="Wave 65"/>
              <p:cNvSpPr/>
              <p:nvPr/>
            </p:nvSpPr>
            <p:spPr>
              <a:xfrm>
                <a:off x="9653306" y="2944154"/>
                <a:ext cx="1656000" cy="720000"/>
              </a:xfrm>
              <a:prstGeom prst="wave">
                <a:avLst>
                  <a:gd name="adj1" fmla="val 17922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Wave 66"/>
              <p:cNvSpPr/>
              <p:nvPr/>
            </p:nvSpPr>
            <p:spPr>
              <a:xfrm>
                <a:off x="9649370" y="3311332"/>
                <a:ext cx="1656000" cy="360000"/>
              </a:xfrm>
              <a:prstGeom prst="wave">
                <a:avLst>
                  <a:gd name="adj1" fmla="val 1717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5" name="Freeform 64"/>
            <p:cNvSpPr/>
            <p:nvPr/>
          </p:nvSpPr>
          <p:spPr>
            <a:xfrm>
              <a:off x="9662159" y="3965436"/>
              <a:ext cx="1656000" cy="203007"/>
            </a:xfrm>
            <a:custGeom>
              <a:avLst/>
              <a:gdLst>
                <a:gd name="connsiteX0" fmla="*/ 0 w 1238250"/>
                <a:gd name="connsiteY0" fmla="*/ 152806 h 203007"/>
                <a:gd name="connsiteX1" fmla="*/ 165100 w 1238250"/>
                <a:gd name="connsiteY1" fmla="*/ 197256 h 203007"/>
                <a:gd name="connsiteX2" fmla="*/ 473075 w 1238250"/>
                <a:gd name="connsiteY2" fmla="*/ 38506 h 203007"/>
                <a:gd name="connsiteX3" fmla="*/ 654050 w 1238250"/>
                <a:gd name="connsiteY3" fmla="*/ 3581 h 203007"/>
                <a:gd name="connsiteX4" fmla="*/ 873125 w 1238250"/>
                <a:gd name="connsiteY4" fmla="*/ 102006 h 203007"/>
                <a:gd name="connsiteX5" fmla="*/ 993775 w 1238250"/>
                <a:gd name="connsiteY5" fmla="*/ 155981 h 203007"/>
                <a:gd name="connsiteX6" fmla="*/ 1136650 w 1238250"/>
                <a:gd name="connsiteY6" fmla="*/ 133756 h 203007"/>
                <a:gd name="connsiteX7" fmla="*/ 1238250 w 1238250"/>
                <a:gd name="connsiteY7" fmla="*/ 143281 h 20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8250" h="203007">
                  <a:moveTo>
                    <a:pt x="0" y="152806"/>
                  </a:moveTo>
                  <a:cubicBezTo>
                    <a:pt x="43127" y="184556"/>
                    <a:pt x="86254" y="216306"/>
                    <a:pt x="165100" y="197256"/>
                  </a:cubicBezTo>
                  <a:cubicBezTo>
                    <a:pt x="243946" y="178206"/>
                    <a:pt x="391583" y="70785"/>
                    <a:pt x="473075" y="38506"/>
                  </a:cubicBezTo>
                  <a:cubicBezTo>
                    <a:pt x="554567" y="6227"/>
                    <a:pt x="587375" y="-7002"/>
                    <a:pt x="654050" y="3581"/>
                  </a:cubicBezTo>
                  <a:cubicBezTo>
                    <a:pt x="720725" y="14164"/>
                    <a:pt x="873125" y="102006"/>
                    <a:pt x="873125" y="102006"/>
                  </a:cubicBezTo>
                  <a:cubicBezTo>
                    <a:pt x="929746" y="127406"/>
                    <a:pt x="949854" y="150689"/>
                    <a:pt x="993775" y="155981"/>
                  </a:cubicBezTo>
                  <a:cubicBezTo>
                    <a:pt x="1037696" y="161273"/>
                    <a:pt x="1095904" y="135873"/>
                    <a:pt x="1136650" y="133756"/>
                  </a:cubicBezTo>
                  <a:cubicBezTo>
                    <a:pt x="1177396" y="131639"/>
                    <a:pt x="1207823" y="137460"/>
                    <a:pt x="1238250" y="143281"/>
                  </a:cubicBezTo>
                </a:path>
              </a:pathLst>
            </a:custGeom>
            <a:ln w="28575">
              <a:solidFill>
                <a:srgbClr val="F397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3342620" y="2849144"/>
            <a:ext cx="2142495" cy="1836911"/>
            <a:chOff x="3342620" y="3119091"/>
            <a:chExt cx="2142495" cy="18369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: Rounded Corners 15">
                  <a:extLst>
                    <a:ext uri="{FF2B5EF4-FFF2-40B4-BE49-F238E27FC236}">
                      <a16:creationId xmlns:a16="http://schemas.microsoft.com/office/drawing/2014/main" id="{C1DF94A1-E93E-4B8F-A27D-56F09FC8407F}"/>
                    </a:ext>
                  </a:extLst>
                </p:cNvPr>
                <p:cNvSpPr/>
                <p:nvPr/>
              </p:nvSpPr>
              <p:spPr>
                <a:xfrm>
                  <a:off x="4270913" y="4820260"/>
                  <a:ext cx="772404" cy="13574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𝑠𝑡𝑜𝑟𝑎𝑔𝑒</m:t>
                        </m:r>
                      </m:oMath>
                    </m:oMathPara>
                  </a14:m>
                  <a:endParaRPr lang="en-GB" sz="16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: Rounded Corners 15">
                  <a:extLst>
                    <a:ext uri="{FF2B5EF4-FFF2-40B4-BE49-F238E27FC236}">
                      <a16:creationId xmlns:a16="http://schemas.microsoft.com/office/drawing/2014/main" id="{C1DF94A1-E93E-4B8F-A27D-56F09FC840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0913" y="4820260"/>
                  <a:ext cx="772404" cy="135742"/>
                </a:xfrm>
                <a:prstGeom prst="roundRect">
                  <a:avLst/>
                </a:prstGeom>
                <a:blipFill>
                  <a:blip r:embed="rId9"/>
                  <a:stretch>
                    <a:fillRect l="-10317" t="-18182" r="-4762" b="-10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: Rounded Corners 15">
                  <a:extLst>
                    <a:ext uri="{FF2B5EF4-FFF2-40B4-BE49-F238E27FC236}">
                      <a16:creationId xmlns:a16="http://schemas.microsoft.com/office/drawing/2014/main" id="{C1DF94A1-E93E-4B8F-A27D-56F09FC8407F}"/>
                    </a:ext>
                  </a:extLst>
                </p:cNvPr>
                <p:cNvSpPr/>
                <p:nvPr/>
              </p:nvSpPr>
              <p:spPr>
                <a:xfrm rot="16200000">
                  <a:off x="3334383" y="3834928"/>
                  <a:ext cx="739736" cy="249729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𝑜𝑢𝑡𝑓𝑙𝑜𝑤</m:t>
                        </m:r>
                      </m:oMath>
                    </m:oMathPara>
                  </a14:m>
                  <a:endParaRPr lang="en-GB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: Rounded Corners 15">
                  <a:extLst>
                    <a:ext uri="{FF2B5EF4-FFF2-40B4-BE49-F238E27FC236}">
                      <a16:creationId xmlns:a16="http://schemas.microsoft.com/office/drawing/2014/main" id="{C1DF94A1-E93E-4B8F-A27D-56F09FC840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334383" y="3834928"/>
                  <a:ext cx="739736" cy="249729"/>
                </a:xfrm>
                <a:prstGeom prst="roundRect">
                  <a:avLst/>
                </a:prstGeom>
                <a:blipFill>
                  <a:blip r:embed="rId10"/>
                  <a:stretch>
                    <a:fillRect t="-13223" r="-36585" b="-1157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Rectangle 70"/>
            <p:cNvSpPr>
              <a:spLocks noChangeAspect="1"/>
            </p:cNvSpPr>
            <p:nvPr/>
          </p:nvSpPr>
          <p:spPr>
            <a:xfrm>
              <a:off x="3829115" y="3131793"/>
              <a:ext cx="1656000" cy="165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2" name="Group 71"/>
            <p:cNvGrpSpPr>
              <a:grpSpLocks noChangeAspect="1"/>
            </p:cNvGrpSpPr>
            <p:nvPr/>
          </p:nvGrpSpPr>
          <p:grpSpPr>
            <a:xfrm>
              <a:off x="3826965" y="3122009"/>
              <a:ext cx="1576575" cy="1656000"/>
              <a:chOff x="6919983" y="3649586"/>
              <a:chExt cx="2056435" cy="2160037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 rot="10800000">
                <a:off x="8975466" y="3649586"/>
                <a:ext cx="0" cy="2160000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10800000">
                <a:off x="8651092" y="5017623"/>
                <a:ext cx="0" cy="792000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16200000" flipH="1" flipV="1">
                <a:off x="7279983" y="5264660"/>
                <a:ext cx="0" cy="720000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16200000" flipH="1" flipV="1">
                <a:off x="7950418" y="4000382"/>
                <a:ext cx="0" cy="2052000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10800000" flipV="1">
                <a:off x="7639162" y="5629586"/>
                <a:ext cx="0" cy="180000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/>
            <p:cNvGrpSpPr/>
            <p:nvPr/>
          </p:nvGrpSpPr>
          <p:grpSpPr>
            <a:xfrm>
              <a:off x="3342620" y="3119091"/>
              <a:ext cx="2053287" cy="1656000"/>
              <a:chOff x="6313474" y="3664118"/>
              <a:chExt cx="2668920" cy="2155942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 flipV="1">
                <a:off x="6924529" y="5632264"/>
                <a:ext cx="721561" cy="187796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7646093" y="5033986"/>
                <a:ext cx="1011927" cy="598278"/>
              </a:xfrm>
              <a:prstGeom prst="line">
                <a:avLst/>
              </a:prstGeom>
              <a:ln w="28575">
                <a:solidFill>
                  <a:srgbClr val="F3972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8651978" y="3664118"/>
                <a:ext cx="330416" cy="1369868"/>
              </a:xfrm>
              <a:prstGeom prst="line">
                <a:avLst/>
              </a:prstGeom>
              <a:ln w="28575">
                <a:solidFill>
                  <a:srgbClr val="F3972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Arc 76"/>
              <p:cNvSpPr/>
              <p:nvPr/>
            </p:nvSpPr>
            <p:spPr>
              <a:xfrm flipV="1">
                <a:off x="6313474" y="4417368"/>
                <a:ext cx="2664000" cy="1224000"/>
              </a:xfrm>
              <a:prstGeom prst="arc">
                <a:avLst>
                  <a:gd name="adj1" fmla="val 16200000"/>
                  <a:gd name="adj2" fmla="val 24870"/>
                </a:avLst>
              </a:prstGeom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3870211" y="3167425"/>
                  <a:ext cx="634726" cy="2659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6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s-ES" sz="1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s-ES" sz="16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s-ES" sz="16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0211" y="3167425"/>
                  <a:ext cx="634726" cy="265970"/>
                </a:xfrm>
                <a:prstGeom prst="rect">
                  <a:avLst/>
                </a:prstGeom>
                <a:blipFill>
                  <a:blip r:embed="rId11"/>
                  <a:stretch>
                    <a:fillRect l="-7692" r="-3846" b="-2790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3873685" y="3417815"/>
                  <a:ext cx="634726" cy="2659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600" i="1" smtClean="0">
                            <a:solidFill>
                              <a:srgbClr val="F39728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s-ES" sz="1600" i="1" smtClean="0">
                            <a:solidFill>
                              <a:srgbClr val="F39728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s-ES" sz="1600" i="1" smtClean="0">
                                <a:solidFill>
                                  <a:srgbClr val="F3972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solidFill>
                                  <a:srgbClr val="F3972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s-ES" sz="1600" b="0" i="1" smtClean="0">
                                <a:solidFill>
                                  <a:srgbClr val="F39728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solidFill>
                      <a:srgbClr val="F39728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685" y="3417815"/>
                  <a:ext cx="634726" cy="265970"/>
                </a:xfrm>
                <a:prstGeom prst="rect">
                  <a:avLst/>
                </a:prstGeom>
                <a:blipFill>
                  <a:blip r:embed="rId12"/>
                  <a:stretch>
                    <a:fillRect l="-6667" r="-2857" b="-2790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Group 87"/>
          <p:cNvGrpSpPr/>
          <p:nvPr/>
        </p:nvGrpSpPr>
        <p:grpSpPr>
          <a:xfrm>
            <a:off x="790153" y="2852996"/>
            <a:ext cx="1905729" cy="1824209"/>
            <a:chOff x="2795269" y="4960872"/>
            <a:chExt cx="1905729" cy="1824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: Rounded Corners 15">
                  <a:extLst>
                    <a:ext uri="{FF2B5EF4-FFF2-40B4-BE49-F238E27FC236}">
                      <a16:creationId xmlns:a16="http://schemas.microsoft.com/office/drawing/2014/main" id="{C1DF94A1-E93E-4B8F-A27D-56F09FC8407F}"/>
                    </a:ext>
                  </a:extLst>
                </p:cNvPr>
                <p:cNvSpPr/>
                <p:nvPr/>
              </p:nvSpPr>
              <p:spPr>
                <a:xfrm>
                  <a:off x="3486796" y="6649339"/>
                  <a:ext cx="772404" cy="135742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𝑠𝑡𝑜𝑟𝑎𝑔𝑒</m:t>
                        </m:r>
                      </m:oMath>
                    </m:oMathPara>
                  </a14:m>
                  <a:endParaRPr lang="en-GB" sz="16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angle: Rounded Corners 15">
                  <a:extLst>
                    <a:ext uri="{FF2B5EF4-FFF2-40B4-BE49-F238E27FC236}">
                      <a16:creationId xmlns:a16="http://schemas.microsoft.com/office/drawing/2014/main" id="{C1DF94A1-E93E-4B8F-A27D-56F09FC840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6796" y="6649339"/>
                  <a:ext cx="772404" cy="135742"/>
                </a:xfrm>
                <a:prstGeom prst="roundRect">
                  <a:avLst/>
                </a:prstGeom>
                <a:blipFill>
                  <a:blip r:embed="rId13"/>
                  <a:stretch>
                    <a:fillRect l="-9449" t="-13043" r="-4724" b="-956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: Rounded Corners 15">
                  <a:extLst>
                    <a:ext uri="{FF2B5EF4-FFF2-40B4-BE49-F238E27FC236}">
                      <a16:creationId xmlns:a16="http://schemas.microsoft.com/office/drawing/2014/main" id="{C1DF94A1-E93E-4B8F-A27D-56F09FC8407F}"/>
                    </a:ext>
                  </a:extLst>
                </p:cNvPr>
                <p:cNvSpPr/>
                <p:nvPr/>
              </p:nvSpPr>
              <p:spPr>
                <a:xfrm rot="16200000">
                  <a:off x="2550266" y="5664007"/>
                  <a:ext cx="739736" cy="249729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𝑜𝑢𝑡𝑓𝑙𝑜𝑤</m:t>
                        </m:r>
                      </m:oMath>
                    </m:oMathPara>
                  </a14:m>
                  <a:endParaRPr lang="en-GB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Rectangle: Rounded Corners 15">
                  <a:extLst>
                    <a:ext uri="{FF2B5EF4-FFF2-40B4-BE49-F238E27FC236}">
                      <a16:creationId xmlns:a16="http://schemas.microsoft.com/office/drawing/2014/main" id="{C1DF94A1-E93E-4B8F-A27D-56F09FC840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550266" y="5664007"/>
                  <a:ext cx="739736" cy="249729"/>
                </a:xfrm>
                <a:prstGeom prst="roundRect">
                  <a:avLst/>
                </a:prstGeom>
                <a:blipFill>
                  <a:blip r:embed="rId14"/>
                  <a:stretch>
                    <a:fillRect t="-13115" r="-34146" b="-106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Rectangle 90"/>
            <p:cNvSpPr>
              <a:spLocks noChangeAspect="1"/>
            </p:cNvSpPr>
            <p:nvPr/>
          </p:nvSpPr>
          <p:spPr>
            <a:xfrm>
              <a:off x="3044998" y="4960872"/>
              <a:ext cx="1656000" cy="1656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2" name="Group 91"/>
            <p:cNvGrpSpPr>
              <a:grpSpLocks noChangeAspect="1"/>
            </p:cNvGrpSpPr>
            <p:nvPr/>
          </p:nvGrpSpPr>
          <p:grpSpPr>
            <a:xfrm>
              <a:off x="3042358" y="4961293"/>
              <a:ext cx="1656176" cy="1656000"/>
              <a:chOff x="438639" y="4546618"/>
              <a:chExt cx="2160526" cy="2160296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rot="10800000">
                <a:off x="2086925" y="5906349"/>
                <a:ext cx="0" cy="792000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rot="10800000">
                <a:off x="616177" y="6522115"/>
                <a:ext cx="0" cy="180000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rot="10800000">
                <a:off x="1703015" y="5914914"/>
                <a:ext cx="0" cy="792000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16200000" flipH="1" flipV="1">
                <a:off x="657021" y="6301189"/>
                <a:ext cx="0" cy="432000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rot="16200000" flipH="1" flipV="1">
                <a:off x="1264456" y="5104673"/>
                <a:ext cx="0" cy="1638000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438639" y="6514808"/>
                <a:ext cx="179009" cy="190176"/>
              </a:xfrm>
              <a:prstGeom prst="line">
                <a:avLst/>
              </a:prstGeom>
              <a:ln w="28575">
                <a:solidFill>
                  <a:srgbClr val="F3972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V="1">
                <a:off x="613796" y="6517189"/>
                <a:ext cx="252000" cy="0"/>
              </a:xfrm>
              <a:prstGeom prst="line">
                <a:avLst/>
              </a:prstGeom>
              <a:ln w="28575">
                <a:solidFill>
                  <a:srgbClr val="F3972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1699163" y="5925673"/>
                <a:ext cx="396000" cy="0"/>
              </a:xfrm>
              <a:prstGeom prst="line">
                <a:avLst/>
              </a:prstGeom>
              <a:ln w="28575">
                <a:solidFill>
                  <a:srgbClr val="F3972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865797" y="5926650"/>
                <a:ext cx="840888" cy="590539"/>
              </a:xfrm>
              <a:prstGeom prst="line">
                <a:avLst/>
              </a:prstGeom>
              <a:ln w="28575">
                <a:solidFill>
                  <a:srgbClr val="F3972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2078761" y="4546618"/>
                <a:ext cx="520404" cy="1394380"/>
              </a:xfrm>
              <a:prstGeom prst="line">
                <a:avLst/>
              </a:prstGeom>
              <a:ln w="28575">
                <a:solidFill>
                  <a:srgbClr val="F3972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rot="10800000" flipV="1">
                <a:off x="867306" y="6524979"/>
                <a:ext cx="0" cy="180000"/>
              </a:xfrm>
              <a:prstGeom prst="line">
                <a:avLst/>
              </a:prstGeom>
              <a:ln w="635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3" name="Cross 92"/>
            <p:cNvSpPr>
              <a:spLocks noChangeAspect="1"/>
            </p:cNvSpPr>
            <p:nvPr/>
          </p:nvSpPr>
          <p:spPr>
            <a:xfrm>
              <a:off x="4212661" y="5929574"/>
              <a:ext cx="180000" cy="180000"/>
            </a:xfrm>
            <a:prstGeom prst="plus">
              <a:avLst>
                <a:gd name="adj" fmla="val 40875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7FEE73B-8D87-4D1B-BB06-DB2D45994699}"/>
              </a:ext>
            </a:extLst>
          </p:cNvPr>
          <p:cNvSpPr txBox="1"/>
          <p:nvPr/>
        </p:nvSpPr>
        <p:spPr>
          <a:xfrm>
            <a:off x="594094" y="1670051"/>
            <a:ext cx="2520000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OS-LISFLOOD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  <a:hlinkClick r:id="rId15"/>
              </a:rPr>
              <a:t>Burek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  <a:hlinkClick r:id="rId15"/>
              </a:rPr>
              <a:t> (2013)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C64F5-0F79-45AF-B9DC-EF5301D9B9A8}"/>
              </a:ext>
            </a:extLst>
          </p:cNvPr>
          <p:cNvSpPr txBox="1"/>
          <p:nvPr/>
        </p:nvSpPr>
        <p:spPr>
          <a:xfrm>
            <a:off x="3395667" y="1625910"/>
            <a:ext cx="2520000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CaMa-Flood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  <a:hlinkClick r:id="rId16"/>
              </a:rPr>
              <a:t>Hanazaki (2022)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EEE43ED-155B-442F-9E97-B0F2F528E1E5}"/>
              </a:ext>
            </a:extLst>
          </p:cNvPr>
          <p:cNvSpPr txBox="1"/>
          <p:nvPr/>
        </p:nvSpPr>
        <p:spPr>
          <a:xfrm>
            <a:off x="6244363" y="1607909"/>
            <a:ext cx="2520000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mHM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  <a:hlinkClick r:id="rId17"/>
              </a:rPr>
              <a:t>Shrestha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  <a:hlinkClick r:id="rId17"/>
              </a:rPr>
              <a:t> (2024)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2B68D87-1667-4160-96C9-AD5C490D3A93}"/>
              </a:ext>
            </a:extLst>
          </p:cNvPr>
          <p:cNvSpPr txBox="1"/>
          <p:nvPr/>
        </p:nvSpPr>
        <p:spPr>
          <a:xfrm>
            <a:off x="9081813" y="1625910"/>
            <a:ext cx="2520000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starfit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  <a:hlinkClick r:id="rId18"/>
              </a:rPr>
              <a:t>Turner (2021)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C3CA8-25A6-4B27-951F-76A548CBB7F9}"/>
              </a:ext>
            </a:extLst>
          </p:cNvPr>
          <p:cNvSpPr txBox="1"/>
          <p:nvPr/>
        </p:nvSpPr>
        <p:spPr>
          <a:xfrm>
            <a:off x="594094" y="5070565"/>
            <a:ext cx="25200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Only uses storage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seasonality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Data-minimal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 parameters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010B0A3-89F0-42A9-8919-9564DFD01F38}"/>
              </a:ext>
            </a:extLst>
          </p:cNvPr>
          <p:cNvSpPr txBox="1"/>
          <p:nvPr/>
        </p:nvSpPr>
        <p:spPr>
          <a:xfrm>
            <a:off x="3395667" y="5070565"/>
            <a:ext cx="25200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Uses storage &amp; inflow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seasonality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Data-minimal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parameters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C000373-86D1-4908-A7E4-7DE49A287519}"/>
              </a:ext>
            </a:extLst>
          </p:cNvPr>
          <p:cNvSpPr txBox="1"/>
          <p:nvPr/>
        </p:nvSpPr>
        <p:spPr>
          <a:xfrm>
            <a:off x="6240865" y="5070565"/>
            <a:ext cx="252000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Uses demand &amp; inflow &amp; storage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Demand hedging induces seasonality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parameters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8410252-A842-45CB-8ACD-973879A1A71B}"/>
              </a:ext>
            </a:extLst>
          </p:cNvPr>
          <p:cNvSpPr txBox="1"/>
          <p:nvPr/>
        </p:nvSpPr>
        <p:spPr>
          <a:xfrm>
            <a:off x="9081813" y="5074192"/>
            <a:ext cx="252000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Observed seasonality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Data-intense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19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: Rounded Corners 15">
                <a:extLst>
                  <a:ext uri="{FF2B5EF4-FFF2-40B4-BE49-F238E27FC236}">
                    <a16:creationId xmlns:a16="http://schemas.microsoft.com/office/drawing/2014/main" id="{A729DF42-8F95-4BD7-92ED-5A31C5B12AC3}"/>
                  </a:ext>
                </a:extLst>
              </p:cNvPr>
              <p:cNvSpPr/>
              <p:nvPr/>
            </p:nvSpPr>
            <p:spPr>
              <a:xfrm rot="1123715">
                <a:off x="6729354" y="4316774"/>
                <a:ext cx="772404" cy="17502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h𝑒𝑑𝑔𝑒𝑑</m:t>
                      </m:r>
                      <m:r>
                        <a:rPr lang="es-E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𝑑𝑒𝑚𝑎𝑛𝑑</m:t>
                      </m:r>
                    </m:oMath>
                  </m:oMathPara>
                </a14:m>
                <a:endParaRPr lang="en-GB" sz="16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0" name="Rectangle: Rounded Corners 15">
                <a:extLst>
                  <a:ext uri="{FF2B5EF4-FFF2-40B4-BE49-F238E27FC236}">
                    <a16:creationId xmlns:a16="http://schemas.microsoft.com/office/drawing/2014/main" id="{A729DF42-8F95-4BD7-92ED-5A31C5B12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23715">
                <a:off x="6729354" y="4316774"/>
                <a:ext cx="772404" cy="175027"/>
              </a:xfrm>
              <a:prstGeom prst="roundRect">
                <a:avLst/>
              </a:prstGeom>
              <a:blipFill>
                <a:blip r:embed="rId19"/>
                <a:stretch>
                  <a:fillRect l="-60938" t="-41791" r="-49219" b="-462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Rectangle: Rounded Corners 15">
                <a:extLst>
                  <a:ext uri="{FF2B5EF4-FFF2-40B4-BE49-F238E27FC236}">
                    <a16:creationId xmlns:a16="http://schemas.microsoft.com/office/drawing/2014/main" id="{8ADD15E1-7F89-4E5E-AC7C-1286966D9B6D}"/>
                  </a:ext>
                </a:extLst>
              </p:cNvPr>
              <p:cNvSpPr/>
              <p:nvPr/>
            </p:nvSpPr>
            <p:spPr>
              <a:xfrm rot="18819108">
                <a:off x="7786797" y="4158723"/>
                <a:ext cx="772404" cy="13574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𝑖𝑛𝑓𝑙𝑜𝑤</m:t>
                      </m:r>
                    </m:oMath>
                  </m:oMathPara>
                </a14:m>
                <a:endParaRPr lang="en-GB" sz="16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2" name="Rectangle: Rounded Corners 15">
                <a:extLst>
                  <a:ext uri="{FF2B5EF4-FFF2-40B4-BE49-F238E27FC236}">
                    <a16:creationId xmlns:a16="http://schemas.microsoft.com/office/drawing/2014/main" id="{8ADD15E1-7F89-4E5E-AC7C-1286966D9B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19108">
                <a:off x="7786797" y="4158723"/>
                <a:ext cx="772404" cy="135742"/>
              </a:xfrm>
              <a:prstGeom prst="roundRect">
                <a:avLst/>
              </a:prstGeom>
              <a:blipFill>
                <a:blip r:embed="rId20"/>
                <a:stretch>
                  <a:fillRect l="-9901" t="-4762" r="-16832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Rectangle: Rounded Corners 15">
                <a:extLst>
                  <a:ext uri="{FF2B5EF4-FFF2-40B4-BE49-F238E27FC236}">
                    <a16:creationId xmlns:a16="http://schemas.microsoft.com/office/drawing/2014/main" id="{80DBEA4B-6561-43C7-807D-9D1AAF59A2BF}"/>
                  </a:ext>
                </a:extLst>
              </p:cNvPr>
              <p:cNvSpPr/>
              <p:nvPr/>
            </p:nvSpPr>
            <p:spPr>
              <a:xfrm rot="16380000">
                <a:off x="8141269" y="3331406"/>
                <a:ext cx="739736" cy="24972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𝑜𝑢𝑡𝑓𝑙𝑜𝑤</m:t>
                      </m:r>
                    </m:oMath>
                  </m:oMathPara>
                </a14:m>
                <a:endParaRPr lang="en-GB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3" name="Rectangle: Rounded Corners 15">
                <a:extLst>
                  <a:ext uri="{FF2B5EF4-FFF2-40B4-BE49-F238E27FC236}">
                    <a16:creationId xmlns:a16="http://schemas.microsoft.com/office/drawing/2014/main" id="{80DBEA4B-6561-43C7-807D-9D1AAF59A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380000">
                <a:off x="8141269" y="3331406"/>
                <a:ext cx="739736" cy="249729"/>
              </a:xfrm>
              <a:prstGeom prst="roundRect">
                <a:avLst/>
              </a:prstGeom>
              <a:blipFill>
                <a:blip r:embed="rId21"/>
                <a:stretch>
                  <a:fillRect t="-12903" r="-31250" b="-11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: Rounded Corners 15">
                <a:extLst>
                  <a:ext uri="{FF2B5EF4-FFF2-40B4-BE49-F238E27FC236}">
                    <a16:creationId xmlns:a16="http://schemas.microsoft.com/office/drawing/2014/main" id="{B17C4FDD-A98A-4B85-A0C1-A6FCC9358790}"/>
                  </a:ext>
                </a:extLst>
              </p:cNvPr>
              <p:cNvSpPr/>
              <p:nvPr/>
            </p:nvSpPr>
            <p:spPr>
              <a:xfrm rot="18767651">
                <a:off x="7433976" y="3254920"/>
                <a:ext cx="772404" cy="17502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𝑠𝑡𝑜𝑟𝑎𝑔𝑒</m:t>
                      </m:r>
                    </m:oMath>
                  </m:oMathPara>
                </a14:m>
                <a:endParaRPr lang="en-GB" sz="1600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4" name="Rectangle: Rounded Corners 15">
                <a:extLst>
                  <a:ext uri="{FF2B5EF4-FFF2-40B4-BE49-F238E27FC236}">
                    <a16:creationId xmlns:a16="http://schemas.microsoft.com/office/drawing/2014/main" id="{B17C4FDD-A98A-4B85-A0C1-A6FCC93587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67651">
                <a:off x="7433976" y="3254920"/>
                <a:ext cx="772404" cy="175027"/>
              </a:xfrm>
              <a:prstGeom prst="roundRect">
                <a:avLst/>
              </a:prstGeom>
              <a:blipFill>
                <a:blip r:embed="rId22"/>
                <a:stretch>
                  <a:fillRect l="-9615" t="-5505" r="-18269" b="-211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536213B1-78DE-4456-9A9A-7DA79821609E}"/>
              </a:ext>
            </a:extLst>
          </p:cNvPr>
          <p:cNvSpPr txBox="1"/>
          <p:nvPr/>
        </p:nvSpPr>
        <p:spPr>
          <a:xfrm>
            <a:off x="674597" y="6515238"/>
            <a:ext cx="8283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github.com/casadoj/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lisflood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-reservoirs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23D539FF-CCD4-487A-AEAF-850BF650A6D9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54" y="6546411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4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7" grpId="0" animBg="1"/>
      <p:bldP spid="37" grpId="0" animBg="1"/>
      <p:bldP spid="39" grpId="0" animBg="1"/>
      <p:bldP spid="4" grpId="0"/>
      <p:bldP spid="68" grpId="0"/>
      <p:bldP spid="84" grpId="0"/>
      <p:bldP spid="105" grpId="0"/>
      <p:bldP spid="23" grpId="0"/>
      <p:bldP spid="106" grpId="0"/>
      <p:bldP spid="107" grpId="0"/>
      <p:bldP spid="109" grpId="0"/>
      <p:bldP spid="110" grpId="0"/>
      <p:bldP spid="112" grpId="0"/>
      <p:bldP spid="113" grpId="0"/>
      <p:bldP spid="1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59AE800-C284-41E5-AB6A-89A2F258A0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4" y="4076782"/>
            <a:ext cx="5400000" cy="233152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92C1-6D70-4E34-8223-645F4389ADAC}" type="slidenum">
              <a:rPr lang="en-IE" smtClean="0"/>
              <a:t>5</a:t>
            </a:fld>
            <a:endParaRPr lang="en-I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Experiment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CA810E-8F14-4656-B38D-D7B58F438268}"/>
              </a:ext>
            </a:extLst>
          </p:cNvPr>
          <p:cNvSpPr txBox="1"/>
          <p:nvPr/>
        </p:nvSpPr>
        <p:spPr>
          <a:xfrm>
            <a:off x="461913" y="1819373"/>
            <a:ext cx="562512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Comparison of the performance of the reservoir routines in </a:t>
            </a:r>
            <a:r>
              <a:rPr lang="en-US" dirty="0">
                <a:solidFill>
                  <a:srgbClr val="F39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123 reservoirs in the 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Observed inflow, storage and outflow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least 4 years of observations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Catchment ≥ 250 km²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Capacity ≥ 10 hm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Degree of regulation ≥ 1 month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D74CB1-E047-4405-BEA2-C454F8AC6D4F}"/>
              </a:ext>
            </a:extLst>
          </p:cNvPr>
          <p:cNvGrpSpPr/>
          <p:nvPr/>
        </p:nvGrpSpPr>
        <p:grpSpPr>
          <a:xfrm>
            <a:off x="6734820" y="1303471"/>
            <a:ext cx="4320000" cy="4280738"/>
            <a:chOff x="6781955" y="1303469"/>
            <a:chExt cx="4320000" cy="428073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9D0E6E0-E5CC-48C8-BB55-B58C6091D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61955" y="2349000"/>
              <a:ext cx="2160000" cy="216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runs</a:t>
              </a:r>
              <a:endParaRPr lang="en-GB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152BBB0-5D3C-4FAD-A941-7032C39609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1955" y="2704207"/>
              <a:ext cx="1440000" cy="144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default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93DBEF9-3868-47DA-A99B-D34BBD08B2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21955" y="1303469"/>
              <a:ext cx="1440000" cy="1440000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calibrate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storage</a:t>
              </a:r>
            </a:p>
            <a:p>
              <a:pPr algn="ctr"/>
              <a:r>
                <a:rPr lang="en-US" sz="14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(SCEUA-S)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B8420F9-3CF2-497D-9A38-F351FD9611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61955" y="2681781"/>
              <a:ext cx="1440000" cy="1440000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calibrate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outflow</a:t>
              </a:r>
            </a:p>
            <a:p>
              <a:pPr algn="ctr"/>
              <a:r>
                <a:rPr lang="en-US" sz="1400">
                  <a:solidFill>
                    <a:schemeClr val="tx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(SCEUA-Q)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8001BA-B082-436F-B713-E3FA12CD5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21955" y="4144207"/>
              <a:ext cx="1440000" cy="1440000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calibrate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storage &amp; outflow</a:t>
              </a:r>
            </a:p>
            <a:p>
              <a:pPr algn="ctr"/>
              <a:r>
                <a:rPr lang="en-US" sz="1300">
                  <a:solidFill>
                    <a:schemeClr val="tx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(SCEUA-QS)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EEDEE4F-3EE9-45B3-9466-05441B0F3E38}"/>
              </a:ext>
            </a:extLst>
          </p:cNvPr>
          <p:cNvSpPr txBox="1"/>
          <p:nvPr/>
        </p:nvSpPr>
        <p:spPr>
          <a:xfrm>
            <a:off x="6363087" y="5633712"/>
            <a:ext cx="5308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target metric: modified KGE</a:t>
            </a:r>
          </a:p>
          <a:p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parameters: LISFLOOD (6),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CaMa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-Flood (5),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mHM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(5)</a:t>
            </a:r>
          </a:p>
          <a:p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***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starfit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was fitted, instead of calibrated with SCEUA</a:t>
            </a:r>
          </a:p>
        </p:txBody>
      </p:sp>
    </p:spTree>
    <p:extLst>
      <p:ext uri="{BB962C8B-B14F-4D97-AF65-F5344CB8AC3E}">
        <p14:creationId xmlns:p14="http://schemas.microsoft.com/office/powerpoint/2010/main" val="58054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8C70BED3-E3C8-472C-894A-CF401E31D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" y="2108922"/>
            <a:ext cx="12166330" cy="23558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3F5DAD-F05A-444F-96EE-16D4546A1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" y="2109568"/>
            <a:ext cx="12166330" cy="235581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7B99D99-2833-48C5-AE18-744717E84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" y="2109569"/>
            <a:ext cx="12166330" cy="235581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203EEE5-D701-4C51-B168-C1F1A5C03F63}"/>
              </a:ext>
            </a:extLst>
          </p:cNvPr>
          <p:cNvSpPr>
            <a:spLocks noChangeAspect="1"/>
          </p:cNvSpPr>
          <p:nvPr/>
        </p:nvSpPr>
        <p:spPr>
          <a:xfrm>
            <a:off x="815087" y="2327468"/>
            <a:ext cx="1296000" cy="129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C61E93-F949-40B4-8980-8E6FD4DE7AFA}"/>
              </a:ext>
            </a:extLst>
          </p:cNvPr>
          <p:cNvSpPr>
            <a:spLocks noChangeAspect="1"/>
          </p:cNvSpPr>
          <p:nvPr/>
        </p:nvSpPr>
        <p:spPr>
          <a:xfrm>
            <a:off x="4525555" y="2265214"/>
            <a:ext cx="1224000" cy="122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310132-FA6A-4DA9-8E80-49265CE83B47}"/>
              </a:ext>
            </a:extLst>
          </p:cNvPr>
          <p:cNvSpPr>
            <a:spLocks noChangeAspect="1"/>
          </p:cNvSpPr>
          <p:nvPr/>
        </p:nvSpPr>
        <p:spPr>
          <a:xfrm>
            <a:off x="8095588" y="2281126"/>
            <a:ext cx="1368000" cy="13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92C1-6D70-4E34-8223-645F4389ADAC}" type="slidenum">
              <a:rPr lang="en-IE" smtClean="0"/>
              <a:t>6</a:t>
            </a:fld>
            <a:endParaRPr lang="en-I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38A583-CE6C-4D74-A302-B8B9C31677E8}"/>
              </a:ext>
            </a:extLst>
          </p:cNvPr>
          <p:cNvSpPr txBox="1"/>
          <p:nvPr/>
        </p:nvSpPr>
        <p:spPr>
          <a:xfrm>
            <a:off x="349624" y="1689642"/>
            <a:ext cx="653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39728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What’s the most relevant variable to be calibrated?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F79B4-50C3-4BFA-BBE2-56C05A65AE08}"/>
              </a:ext>
            </a:extLst>
          </p:cNvPr>
          <p:cNvSpPr txBox="1"/>
          <p:nvPr/>
        </p:nvSpPr>
        <p:spPr>
          <a:xfrm>
            <a:off x="349624" y="4538892"/>
            <a:ext cx="10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parameters reproduce better outflow than storage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0E9C8B-0A72-423E-AAFD-687E176C8E04}"/>
              </a:ext>
            </a:extLst>
          </p:cNvPr>
          <p:cNvSpPr>
            <a:spLocks noChangeAspect="1"/>
          </p:cNvSpPr>
          <p:nvPr/>
        </p:nvSpPr>
        <p:spPr>
          <a:xfrm>
            <a:off x="1585780" y="2693766"/>
            <a:ext cx="720000" cy="72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80827CF-3D37-492E-93A7-270848B0B4B0}"/>
              </a:ext>
            </a:extLst>
          </p:cNvPr>
          <p:cNvSpPr>
            <a:spLocks noChangeAspect="1"/>
          </p:cNvSpPr>
          <p:nvPr/>
        </p:nvSpPr>
        <p:spPr>
          <a:xfrm>
            <a:off x="781540" y="2424515"/>
            <a:ext cx="720000" cy="72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CCEF67D-4264-4877-8374-4C0B8AAD0FDC}"/>
              </a:ext>
            </a:extLst>
          </p:cNvPr>
          <p:cNvSpPr>
            <a:spLocks noChangeAspect="1"/>
          </p:cNvSpPr>
          <p:nvPr/>
        </p:nvSpPr>
        <p:spPr>
          <a:xfrm>
            <a:off x="4512883" y="2429145"/>
            <a:ext cx="612000" cy="61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D2589A5-D6CF-4D85-BE5F-60918D5A73C1}"/>
              </a:ext>
            </a:extLst>
          </p:cNvPr>
          <p:cNvSpPr>
            <a:spLocks noChangeAspect="1"/>
          </p:cNvSpPr>
          <p:nvPr/>
        </p:nvSpPr>
        <p:spPr>
          <a:xfrm>
            <a:off x="8148556" y="2391250"/>
            <a:ext cx="648000" cy="64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EA2311-BA2C-4484-949A-48D1B586E21A}"/>
              </a:ext>
            </a:extLst>
          </p:cNvPr>
          <p:cNvSpPr txBox="1"/>
          <p:nvPr/>
        </p:nvSpPr>
        <p:spPr>
          <a:xfrm>
            <a:off x="349624" y="4908224"/>
            <a:ext cx="10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Calibrating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outflow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may deteriorate storage performance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D6F8F3-A401-4810-947F-70D4A4C395FA}"/>
              </a:ext>
            </a:extLst>
          </p:cNvPr>
          <p:cNvSpPr txBox="1"/>
          <p:nvPr/>
        </p:nvSpPr>
        <p:spPr>
          <a:xfrm>
            <a:off x="349624" y="5277556"/>
            <a:ext cx="10440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Calibrating 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improves notably storage performance without limiting outflow performance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Storage is a variable more accessible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→ possible use of satellite altimetry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412D5D-78A3-4BE5-960B-B7B1B0C31931}"/>
              </a:ext>
            </a:extLst>
          </p:cNvPr>
          <p:cNvSpPr txBox="1"/>
          <p:nvPr/>
        </p:nvSpPr>
        <p:spPr>
          <a:xfrm>
            <a:off x="349624" y="5893109"/>
            <a:ext cx="10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srgbClr val="1C7CC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bivariate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calibration has an overall performance similar to the univariate calibration of </a:t>
            </a:r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4B9511-8179-4004-9A8B-FE7356662121}"/>
              </a:ext>
            </a:extLst>
          </p:cNvPr>
          <p:cNvSpPr>
            <a:spLocks noChangeAspect="1"/>
          </p:cNvSpPr>
          <p:nvPr/>
        </p:nvSpPr>
        <p:spPr>
          <a:xfrm>
            <a:off x="4945252" y="2725937"/>
            <a:ext cx="1368000" cy="13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39CEA05-C37B-4C96-8763-61CEA98A46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" y="2109569"/>
            <a:ext cx="12166330" cy="2355814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5008997C-F747-4753-B2B0-7D0834404C15}"/>
              </a:ext>
            </a:extLst>
          </p:cNvPr>
          <p:cNvSpPr>
            <a:spLocks noChangeAspect="1"/>
          </p:cNvSpPr>
          <p:nvPr/>
        </p:nvSpPr>
        <p:spPr>
          <a:xfrm>
            <a:off x="2851526" y="2627123"/>
            <a:ext cx="504000" cy="50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15D17AD-E366-4CFE-8AC9-25AEEA011E50}"/>
              </a:ext>
            </a:extLst>
          </p:cNvPr>
          <p:cNvSpPr>
            <a:spLocks noChangeAspect="1"/>
          </p:cNvSpPr>
          <p:nvPr/>
        </p:nvSpPr>
        <p:spPr>
          <a:xfrm>
            <a:off x="6512769" y="2597121"/>
            <a:ext cx="504000" cy="50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6B1D38-0287-4F2C-A70E-3D5E069AC6EB}"/>
              </a:ext>
            </a:extLst>
          </p:cNvPr>
          <p:cNvSpPr>
            <a:spLocks noChangeAspect="1"/>
          </p:cNvSpPr>
          <p:nvPr/>
        </p:nvSpPr>
        <p:spPr>
          <a:xfrm>
            <a:off x="10172618" y="2515725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4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4" grpId="0"/>
      <p:bldP spid="16" grpId="0" animBg="1"/>
      <p:bldP spid="16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8" grpId="0"/>
      <p:bldP spid="9" grpId="0"/>
      <p:bldP spid="36" grpId="0"/>
      <p:bldP spid="29" grpId="0" animBg="1"/>
      <p:bldP spid="29" grpId="1" animBg="1"/>
      <p:bldP spid="25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2D3C6F3-4F38-4439-8455-874A9347C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" y="2089752"/>
            <a:ext cx="12168829" cy="237330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92C1-6D70-4E34-8223-645F4389ADAC}" type="slidenum">
              <a:rPr lang="en-IE" smtClean="0"/>
              <a:t>7</a:t>
            </a:fld>
            <a:endParaRPr lang="en-I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9D892-E590-4F9B-8424-C8C26048FFC0}"/>
              </a:ext>
            </a:extLst>
          </p:cNvPr>
          <p:cNvSpPr txBox="1"/>
          <p:nvPr/>
        </p:nvSpPr>
        <p:spPr>
          <a:xfrm>
            <a:off x="349624" y="1689642"/>
            <a:ext cx="7184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39728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What’s the most suitable routine in a large-scale model?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9E6E8-6A70-4DE3-BB62-52A863F52725}"/>
              </a:ext>
            </a:extLst>
          </p:cNvPr>
          <p:cNvSpPr txBox="1"/>
          <p:nvPr/>
        </p:nvSpPr>
        <p:spPr>
          <a:xfrm>
            <a:off x="349624" y="4463061"/>
            <a:ext cx="10440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CaMa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-Flood</a:t>
            </a:r>
            <a:r>
              <a:rPr lang="en-US" dirty="0"/>
              <a:t> shows the highest performance with default parameters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Applicable in data-poor contexts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1FBA8-3AEF-42D3-A83C-ED72C29BF8FF}"/>
              </a:ext>
            </a:extLst>
          </p:cNvPr>
          <p:cNvSpPr txBox="1"/>
          <p:nvPr/>
        </p:nvSpPr>
        <p:spPr>
          <a:xfrm>
            <a:off x="349624" y="5075697"/>
            <a:ext cx="10440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When calibrated, </a:t>
            </a:r>
            <a:r>
              <a:rPr lang="en-US" dirty="0" err="1">
                <a:solidFill>
                  <a:schemeClr val="accent1"/>
                </a:solidFill>
              </a:rPr>
              <a:t>mHM</a:t>
            </a:r>
            <a:r>
              <a:rPr lang="en-US" dirty="0"/>
              <a:t> stands as the best-performing model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Data-intense and reservoir specific </a:t>
            </a:r>
            <a:r>
              <a:rPr lang="en-GB" sz="1600" dirty="0"/>
              <a:t>→ complicates global 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3172E-491F-4E2E-9E1C-798BA2DE79C0}"/>
              </a:ext>
            </a:extLst>
          </p:cNvPr>
          <p:cNvSpPr txBox="1"/>
          <p:nvPr/>
        </p:nvSpPr>
        <p:spPr>
          <a:xfrm>
            <a:off x="349624" y="5691250"/>
            <a:ext cx="10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1C7CCA"/>
                </a:solidFill>
              </a:rPr>
              <a:t>Starfit</a:t>
            </a:r>
            <a:r>
              <a:rPr lang="en-US" dirty="0"/>
              <a:t> cannot outperform </a:t>
            </a:r>
            <a:r>
              <a:rPr lang="en-US" dirty="0" err="1">
                <a:solidFill>
                  <a:schemeClr val="accent1"/>
                </a:solidFill>
              </a:rPr>
              <a:t>mHM</a:t>
            </a:r>
            <a:r>
              <a:rPr lang="en-US" dirty="0"/>
              <a:t> despite being highly parameterized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07D14B7-38FE-41A7-B30A-94F7F7410557}"/>
              </a:ext>
            </a:extLst>
          </p:cNvPr>
          <p:cNvSpPr>
            <a:spLocks noChangeAspect="1"/>
          </p:cNvSpPr>
          <p:nvPr/>
        </p:nvSpPr>
        <p:spPr>
          <a:xfrm>
            <a:off x="2481942" y="2619615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125ACD-D215-4B0E-8E75-7EA50654ACE8}"/>
              </a:ext>
            </a:extLst>
          </p:cNvPr>
          <p:cNvSpPr>
            <a:spLocks noChangeAspect="1"/>
          </p:cNvSpPr>
          <p:nvPr/>
        </p:nvSpPr>
        <p:spPr>
          <a:xfrm>
            <a:off x="6175400" y="2384914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FDE3DC-1290-423E-B4D3-1412AD6A8ACB}"/>
              </a:ext>
            </a:extLst>
          </p:cNvPr>
          <p:cNvSpPr>
            <a:spLocks noChangeAspect="1"/>
          </p:cNvSpPr>
          <p:nvPr/>
        </p:nvSpPr>
        <p:spPr>
          <a:xfrm>
            <a:off x="9820980" y="2380385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71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5" grpId="0" animBg="1"/>
      <p:bldP spid="5" grpId="1" animBg="1"/>
      <p:bldP spid="11" grpId="0" animBg="1"/>
      <p:bldP spid="11" grpId="1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2C027250-CB91-4257-985D-C7146A78EECE}"/>
              </a:ext>
            </a:extLst>
          </p:cNvPr>
          <p:cNvGrpSpPr/>
          <p:nvPr/>
        </p:nvGrpSpPr>
        <p:grpSpPr>
          <a:xfrm>
            <a:off x="4967195" y="2086421"/>
            <a:ext cx="7200000" cy="3672000"/>
            <a:chOff x="2496000" y="2303241"/>
            <a:chExt cx="7200000" cy="367200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4FB08AE-70DF-4CD7-818E-5F39EA84F29D}"/>
                </a:ext>
              </a:extLst>
            </p:cNvPr>
            <p:cNvSpPr txBox="1"/>
            <p:nvPr/>
          </p:nvSpPr>
          <p:spPr>
            <a:xfrm>
              <a:off x="2496000" y="2303241"/>
              <a:ext cx="7200000" cy="36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297B183-7D08-4C83-8170-77F16DDF3CA5}"/>
                </a:ext>
              </a:extLst>
            </p:cNvPr>
            <p:cNvGrpSpPr/>
            <p:nvPr/>
          </p:nvGrpSpPr>
          <p:grpSpPr>
            <a:xfrm>
              <a:off x="2496000" y="2303241"/>
              <a:ext cx="7200000" cy="3628043"/>
              <a:chOff x="131697" y="3133693"/>
              <a:chExt cx="7200000" cy="3628043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764F882-E294-4516-9AB5-86E758A65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697" y="3133693"/>
                <a:ext cx="7200000" cy="3001781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24C56E0-0A0E-4246-820A-C21D45D23A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66" t="83469" r="62445" b="11822"/>
              <a:stretch/>
            </p:blipFill>
            <p:spPr>
              <a:xfrm>
                <a:off x="2153346" y="6131479"/>
                <a:ext cx="3134309" cy="224871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EF3DBA7-C012-4997-B02D-CAA196DCC028}"/>
                  </a:ext>
                </a:extLst>
              </p:cNvPr>
              <p:cNvSpPr txBox="1"/>
              <p:nvPr/>
            </p:nvSpPr>
            <p:spPr>
              <a:xfrm>
                <a:off x="2543682" y="6546292"/>
                <a:ext cx="233784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E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KGE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storage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D98E40B-A3D1-45A2-92A4-F20E3C87CE30}"/>
                  </a:ext>
                </a:extLst>
              </p:cNvPr>
              <p:cNvSpPr txBox="1"/>
              <p:nvPr/>
            </p:nvSpPr>
            <p:spPr>
              <a:xfrm>
                <a:off x="2293100" y="6328067"/>
                <a:ext cx="283901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E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-1.0      -0.5        0.0        0.5       1.0  </a:t>
                </a:r>
                <a:endParaRPr lang="en-GB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212FD52-9904-4199-B4AB-E07A07CE683B}"/>
              </a:ext>
            </a:extLst>
          </p:cNvPr>
          <p:cNvGrpSpPr/>
          <p:nvPr/>
        </p:nvGrpSpPr>
        <p:grpSpPr>
          <a:xfrm>
            <a:off x="4967195" y="2086421"/>
            <a:ext cx="7200000" cy="3673352"/>
            <a:chOff x="1707826" y="1930160"/>
            <a:chExt cx="7200000" cy="367335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23C5B3A-FE3D-4613-AB75-976FE184B970}"/>
                </a:ext>
              </a:extLst>
            </p:cNvPr>
            <p:cNvSpPr txBox="1"/>
            <p:nvPr/>
          </p:nvSpPr>
          <p:spPr>
            <a:xfrm>
              <a:off x="1707826" y="1931512"/>
              <a:ext cx="7200000" cy="367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FBF0FDA-60DA-48C3-B8ED-C70EA3B93351}"/>
                </a:ext>
              </a:extLst>
            </p:cNvPr>
            <p:cNvGrpSpPr/>
            <p:nvPr/>
          </p:nvGrpSpPr>
          <p:grpSpPr>
            <a:xfrm>
              <a:off x="1707826" y="1930160"/>
              <a:ext cx="7200000" cy="3673352"/>
              <a:chOff x="4978392" y="2311296"/>
              <a:chExt cx="7200000" cy="3673352"/>
            </a:xfrm>
            <a:solidFill>
              <a:schemeClr val="bg1"/>
            </a:solidFill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E8C3142F-5BFE-48A8-86DD-9C67D5909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8392" y="2311296"/>
                <a:ext cx="7200000" cy="2997333"/>
              </a:xfrm>
              <a:prstGeom prst="rect">
                <a:avLst/>
              </a:prstGeom>
              <a:grpFill/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DD2A0BAA-5317-4890-93AE-E9F12AF8D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22" t="81387" r="64999" b="6105"/>
              <a:stretch/>
            </p:blipFill>
            <p:spPr>
              <a:xfrm>
                <a:off x="7098384" y="5308629"/>
                <a:ext cx="2960016" cy="460575"/>
              </a:xfrm>
              <a:prstGeom prst="rect">
                <a:avLst/>
              </a:prstGeom>
              <a:grpFill/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C91F099-202D-4858-BFC0-F1B93B204490}"/>
                  </a:ext>
                </a:extLst>
              </p:cNvPr>
              <p:cNvSpPr txBox="1"/>
              <p:nvPr/>
            </p:nvSpPr>
            <p:spPr>
              <a:xfrm>
                <a:off x="7409468" y="5769204"/>
                <a:ext cx="2337848" cy="215444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E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flood</a:t>
                </a:r>
                <a:r>
                  <a:rPr lang="es-E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storage</a:t>
                </a:r>
                <a:r>
                  <a:rPr lang="es-E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(-)</a:t>
                </a:r>
                <a:endParaRPr lang="en-GB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92C1-6D70-4E34-8223-645F4389ADAC}" type="slidenum">
              <a:rPr lang="en-IE" smtClean="0"/>
              <a:t>8</a:t>
            </a:fld>
            <a:endParaRPr lang="en-I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GloFAS5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8C896-3529-4636-8D68-7936930D7766}"/>
              </a:ext>
            </a:extLst>
          </p:cNvPr>
          <p:cNvSpPr txBox="1"/>
          <p:nvPr/>
        </p:nvSpPr>
        <p:spPr>
          <a:xfrm>
            <a:off x="349624" y="2222080"/>
            <a:ext cx="4680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Implement the </a:t>
            </a:r>
            <a:r>
              <a:rPr lang="en-US" sz="1900" dirty="0" err="1">
                <a:solidFill>
                  <a:srgbClr val="F39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CaMa</a:t>
            </a:r>
            <a:r>
              <a:rPr lang="en-US" sz="1900" dirty="0">
                <a:solidFill>
                  <a:srgbClr val="F39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-Flood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reservoir routine in OS-LISFLOOD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CC9E8B-20BF-44A4-B68F-031819DD1C4A}"/>
              </a:ext>
            </a:extLst>
          </p:cNvPr>
          <p:cNvSpPr txBox="1"/>
          <p:nvPr/>
        </p:nvSpPr>
        <p:spPr>
          <a:xfrm>
            <a:off x="349624" y="2902222"/>
            <a:ext cx="46800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8300" indent="-368300">
              <a:buClr>
                <a:schemeClr val="tx2"/>
              </a:buClr>
              <a:buFont typeface="+mj-lt"/>
              <a:buAutoNum type="arabicPeriod" startAt="2"/>
            </a:pPr>
            <a:r>
              <a:rPr lang="en-US" sz="1900" dirty="0">
                <a:solidFill>
                  <a:srgbClr val="F39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Calibrate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2 parameters in that routine to reservoirs in the US 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(123)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, MX 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(59)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, BR 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(48)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, ES 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(130)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DD8334-C765-4189-A885-708A82E6685E}"/>
              </a:ext>
            </a:extLst>
          </p:cNvPr>
          <p:cNvSpPr txBox="1"/>
          <p:nvPr/>
        </p:nvSpPr>
        <p:spPr>
          <a:xfrm>
            <a:off x="349623" y="3866657"/>
            <a:ext cx="476922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8300" indent="-368300">
              <a:buClr>
                <a:schemeClr val="tx2"/>
              </a:buClr>
              <a:buFont typeface="+mj-lt"/>
              <a:buAutoNum type="arabicPeriod" startAt="3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Fit a </a:t>
            </a:r>
            <a:r>
              <a:rPr lang="en-US" sz="1900" dirty="0">
                <a:solidFill>
                  <a:srgbClr val="F39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model that estimates those parameters based on reservoir and catchment characteristics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6D27E-10B7-4A1C-A0CF-0112BE75AC87}"/>
              </a:ext>
            </a:extLst>
          </p:cNvPr>
          <p:cNvSpPr txBox="1"/>
          <p:nvPr/>
        </p:nvSpPr>
        <p:spPr>
          <a:xfrm>
            <a:off x="349624" y="4836153"/>
            <a:ext cx="4680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8300" indent="-368300">
              <a:buClr>
                <a:schemeClr val="tx2"/>
              </a:buClr>
              <a:buFont typeface="+mj-lt"/>
              <a:buAutoNum type="arabicPeriod" startAt="4"/>
            </a:pPr>
            <a:r>
              <a:rPr lang="en-US" sz="1900" dirty="0">
                <a:solidFill>
                  <a:srgbClr val="F39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Regionalize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model parameters for 1710 reservoirs worldwide</a:t>
            </a:r>
          </a:p>
        </p:txBody>
      </p:sp>
    </p:spTree>
    <p:extLst>
      <p:ext uri="{BB962C8B-B14F-4D97-AF65-F5344CB8AC3E}">
        <p14:creationId xmlns:p14="http://schemas.microsoft.com/office/powerpoint/2010/main" val="421275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192C1-6D70-4E34-8223-645F4389ADAC}" type="slidenum">
              <a:rPr lang="en-IE" smtClean="0"/>
              <a:t>9</a:t>
            </a:fld>
            <a:endParaRPr lang="en-I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B649C-6485-48C7-AE5F-D45F28A4F0A9}"/>
              </a:ext>
            </a:extLst>
          </p:cNvPr>
          <p:cNvSpPr txBox="1"/>
          <p:nvPr/>
        </p:nvSpPr>
        <p:spPr>
          <a:xfrm>
            <a:off x="349624" y="1690688"/>
            <a:ext cx="8191501" cy="192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US" sz="2200" dirty="0">
                <a:solidFill>
                  <a:srgbClr val="F39728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What we did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 datasets of observed reservoir operations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Compare reservoir routines in a data-rich context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Implement the most feasible routine in a data-scarce context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3DFDCB-CEC3-4697-BC25-5A86DCB1C5EC}"/>
              </a:ext>
            </a:extLst>
          </p:cNvPr>
          <p:cNvSpPr txBox="1"/>
          <p:nvPr/>
        </p:nvSpPr>
        <p:spPr>
          <a:xfrm>
            <a:off x="349624" y="3695047"/>
            <a:ext cx="8956301" cy="192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US" sz="2200" dirty="0">
                <a:solidFill>
                  <a:srgbClr val="F39728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For the future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Expand the datasets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PT, AU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Explore the applicability of satellite altimetry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historical and operational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Explore data-driven models</a:t>
            </a:r>
          </a:p>
        </p:txBody>
      </p:sp>
    </p:spTree>
    <p:extLst>
      <p:ext uri="{BB962C8B-B14F-4D97-AF65-F5344CB8AC3E}">
        <p14:creationId xmlns:p14="http://schemas.microsoft.com/office/powerpoint/2010/main" val="366677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EU Space">
      <a:dk1>
        <a:sysClr val="windowText" lastClr="000000"/>
      </a:dk1>
      <a:lt1>
        <a:sysClr val="window" lastClr="FFFFFF"/>
      </a:lt1>
      <a:dk2>
        <a:srgbClr val="004494"/>
      </a:dk2>
      <a:lt2>
        <a:srgbClr val="D3E8F9"/>
      </a:lt2>
      <a:accent1>
        <a:srgbClr val="FABC20"/>
      </a:accent1>
      <a:accent2>
        <a:srgbClr val="5560A4"/>
      </a:accent2>
      <a:accent3>
        <a:srgbClr val="EC712D"/>
      </a:accent3>
      <a:accent4>
        <a:srgbClr val="B0C54C"/>
      </a:accent4>
      <a:accent5>
        <a:srgbClr val="00A4B6"/>
      </a:accent5>
      <a:accent6>
        <a:srgbClr val="EB595B"/>
      </a:accent6>
      <a:hlink>
        <a:srgbClr val="004494"/>
      </a:hlink>
      <a:folHlink>
        <a:srgbClr val="00449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U Space presentation template 2024_CEMS.potx" id="{13B81524-1A1E-4641-8B3D-106B8DFDF4AB}" vid="{DD012C0D-9217-4871-8498-89DFF472C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aa54b14-608b-44ba-8621-4287d9574b27" xsi:nil="true"/>
    <lcf76f155ced4ddcb4097134ff3c332f xmlns="33e07890-6196-4e26-9dd2-53178dae8e48">
      <Terms xmlns="http://schemas.microsoft.com/office/infopath/2007/PartnerControls"/>
    </lcf76f155ced4ddcb4097134ff3c332f>
    <SharedWithUsers xmlns="faa54b14-608b-44ba-8621-4287d9574b27">
      <UserInfo>
        <DisplayName>VOUKOUVALAS Evangelos (JRC-ISPRA-EXT)</DisplayName>
        <AccountId>184</AccountId>
        <AccountType/>
      </UserInfo>
      <UserInfo>
        <DisplayName>OOM Duarte (JRC-ISPRA)</DisplayName>
        <AccountId>176</AccountId>
        <AccountType/>
      </UserInfo>
      <UserInfo>
        <DisplayName>FERRARI Davide (JRC-ISPRA-EXT)</DisplayName>
        <AccountId>183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FDF3D715AA394A9B15E0E0FAA07E37" ma:contentTypeVersion="17" ma:contentTypeDescription="Create a new document." ma:contentTypeScope="" ma:versionID="3f14684ca0249c02386393e4ae7b4c01">
  <xsd:schema xmlns:xsd="http://www.w3.org/2001/XMLSchema" xmlns:xs="http://www.w3.org/2001/XMLSchema" xmlns:p="http://schemas.microsoft.com/office/2006/metadata/properties" xmlns:ns2="33e07890-6196-4e26-9dd2-53178dae8e48" xmlns:ns3="faa54b14-608b-44ba-8621-4287d9574b27" targetNamespace="http://schemas.microsoft.com/office/2006/metadata/properties" ma:root="true" ma:fieldsID="72c4c863841f821de4d576dea2c7ac39" ns2:_="" ns3:_="">
    <xsd:import namespace="33e07890-6196-4e26-9dd2-53178dae8e48"/>
    <xsd:import namespace="faa54b14-608b-44ba-8621-4287d9574b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e07890-6196-4e26-9dd2-53178dae8e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22b2fad6-9d2c-441c-a321-3f5f1e9bd92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a54b14-608b-44ba-8621-4287d9574b2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6ae5e9be-b7df-4883-8c07-2a38ff224642}" ma:internalName="TaxCatchAll" ma:showField="CatchAllData" ma:web="faa54b14-608b-44ba-8621-4287d9574b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44C6D9-4261-4FF0-97F1-5CBEAA9AB666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faa54b14-608b-44ba-8621-4287d9574b27"/>
    <ds:schemaRef ds:uri="http://purl.org/dc/terms/"/>
    <ds:schemaRef ds:uri="33e07890-6196-4e26-9dd2-53178dae8e48"/>
    <ds:schemaRef ds:uri="http://purl.org/dc/dcmitype/"/>
    <ds:schemaRef ds:uri="http://schemas.microsoft.com/office/2006/documentManagement/typ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BFF8491-1507-40A0-9E31-F9DCF58C28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e07890-6196-4e26-9dd2-53178dae8e48"/>
    <ds:schemaRef ds:uri="faa54b14-608b-44ba-8621-4287d9574b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A13F80C-A74E-4FEB-AD5F-C45E0DB635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2024_CEMS_EU Space presentation template</Template>
  <TotalTime>7141</TotalTime>
  <Words>951</Words>
  <Application>Microsoft Office PowerPoint</Application>
  <PresentationFormat>Widescreen</PresentationFormat>
  <Paragraphs>185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Calibri</vt:lpstr>
      <vt:lpstr>Cambria Math</vt:lpstr>
      <vt:lpstr>Consolas</vt:lpstr>
      <vt:lpstr>Lucida Sans Unicode</vt:lpstr>
      <vt:lpstr>Office Theme</vt:lpstr>
      <vt:lpstr>Comparison of reservoir routines for large-scale hydrological models</vt:lpstr>
      <vt:lpstr>Introduction</vt:lpstr>
      <vt:lpstr>Data</vt:lpstr>
      <vt:lpstr>Reservoir routines</vt:lpstr>
      <vt:lpstr>Experiment</vt:lpstr>
      <vt:lpstr>Results</vt:lpstr>
      <vt:lpstr>Results</vt:lpstr>
      <vt:lpstr>GloFAS5</vt:lpstr>
      <vt:lpstr>Conclusions</vt:lpstr>
      <vt:lpstr>Thank you</vt:lpstr>
      <vt:lpstr>Reservoir routines</vt:lpstr>
      <vt:lpstr>Reservoir routines</vt:lpstr>
      <vt:lpstr>Reservoir routines</vt:lpstr>
      <vt:lpstr>Reservoir routines</vt:lpstr>
      <vt:lpstr>Reservoir routines</vt:lpstr>
      <vt:lpstr>Reservoir routines</vt:lpstr>
      <vt:lpstr>Reservoir routines</vt:lpstr>
    </vt:vector>
  </TitlesOfParts>
  <Company>European Commission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CASADO RODRIGUEZ Jesus (JRC-ISPRA)</dc:creator>
  <cp:lastModifiedBy>CASADO RODRIGUEZ Jesus (JRC-ISPRA)</cp:lastModifiedBy>
  <cp:revision>75</cp:revision>
  <dcterms:created xsi:type="dcterms:W3CDTF">2025-04-07T07:41:35Z</dcterms:created>
  <dcterms:modified xsi:type="dcterms:W3CDTF">2025-04-28T08:47:13Z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d9ddd1-4d20-43f6-abfa-fc3c07406f94_Enabled">
    <vt:lpwstr>true</vt:lpwstr>
  </property>
  <property fmtid="{D5CDD505-2E9C-101B-9397-08002B2CF9AE}" pid="3" name="MSIP_Label_6bd9ddd1-4d20-43f6-abfa-fc3c07406f94_SetDate">
    <vt:lpwstr>2023-11-18T14:25:19Z</vt:lpwstr>
  </property>
  <property fmtid="{D5CDD505-2E9C-101B-9397-08002B2CF9AE}" pid="4" name="MSIP_Label_6bd9ddd1-4d20-43f6-abfa-fc3c07406f94_Method">
    <vt:lpwstr>Standard</vt:lpwstr>
  </property>
  <property fmtid="{D5CDD505-2E9C-101B-9397-08002B2CF9AE}" pid="5" name="MSIP_Label_6bd9ddd1-4d20-43f6-abfa-fc3c07406f94_Name">
    <vt:lpwstr>Commission Use</vt:lpwstr>
  </property>
  <property fmtid="{D5CDD505-2E9C-101B-9397-08002B2CF9AE}" pid="6" name="MSIP_Label_6bd9ddd1-4d20-43f6-abfa-fc3c07406f94_SiteId">
    <vt:lpwstr>b24c8b06-522c-46fe-9080-70926f8dddb1</vt:lpwstr>
  </property>
  <property fmtid="{D5CDD505-2E9C-101B-9397-08002B2CF9AE}" pid="7" name="MSIP_Label_6bd9ddd1-4d20-43f6-abfa-fc3c07406f94_ActionId">
    <vt:lpwstr>b0e4545d-c25c-471f-b64b-0ba1b39d1a97</vt:lpwstr>
  </property>
  <property fmtid="{D5CDD505-2E9C-101B-9397-08002B2CF9AE}" pid="8" name="MSIP_Label_6bd9ddd1-4d20-43f6-abfa-fc3c07406f94_ContentBits">
    <vt:lpwstr>0</vt:lpwstr>
  </property>
  <property fmtid="{D5CDD505-2E9C-101B-9397-08002B2CF9AE}" pid="9" name="ContentTypeId">
    <vt:lpwstr>0x010100ECFDF3D715AA394A9B15E0E0FAA07E37</vt:lpwstr>
  </property>
  <property fmtid="{D5CDD505-2E9C-101B-9397-08002B2CF9AE}" pid="10" name="MediaServiceImageTags">
    <vt:lpwstr/>
  </property>
</Properties>
</file>